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663" r:id="rId3"/>
  </p:sldMasterIdLst>
  <p:sldIdLst>
    <p:sldId id="276" r:id="rId4"/>
    <p:sldId id="257" r:id="rId5"/>
    <p:sldId id="271" r:id="rId6"/>
    <p:sldId id="270" r:id="rId7"/>
    <p:sldId id="272" r:id="rId8"/>
    <p:sldId id="277" r:id="rId9"/>
    <p:sldId id="278" r:id="rId10"/>
    <p:sldId id="279" r:id="rId11"/>
    <p:sldId id="273" r:id="rId12"/>
    <p:sldId id="268"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4B8BC"/>
    <a:srgbClr val="898989"/>
    <a:srgbClr val="595959"/>
    <a:srgbClr val="04C3C8"/>
    <a:srgbClr val="7EC234"/>
    <a:srgbClr val="92D050"/>
    <a:srgbClr val="3F3F3F"/>
    <a:srgbClr val="4B4B4B"/>
    <a:srgbClr val="0F0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523" y="-44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4" name="Right Triangle 23"/>
          <p:cNvSpPr/>
          <p:nvPr userDrawn="1"/>
        </p:nvSpPr>
        <p:spPr>
          <a:xfrm rot="18393916">
            <a:off x="1199032" y="-2453001"/>
            <a:ext cx="3444025" cy="5267960"/>
          </a:xfrm>
          <a:custGeom>
            <a:avLst/>
            <a:gdLst>
              <a:gd name="connsiteX0" fmla="*/ 0 w 3447605"/>
              <a:gd name="connsiteY0" fmla="*/ 4627687 h 4627687"/>
              <a:gd name="connsiteX1" fmla="*/ 0 w 3447605"/>
              <a:gd name="connsiteY1" fmla="*/ 0 h 4627687"/>
              <a:gd name="connsiteX2" fmla="*/ 3447605 w 3447605"/>
              <a:gd name="connsiteY2" fmla="*/ 4627687 h 4627687"/>
              <a:gd name="connsiteX3" fmla="*/ 0 w 3447605"/>
              <a:gd name="connsiteY3" fmla="*/ 4627687 h 4627687"/>
              <a:gd name="connsiteX0" fmla="*/ 31432 w 3447605"/>
              <a:gd name="connsiteY0" fmla="*/ 5205832 h 5205832"/>
              <a:gd name="connsiteX1" fmla="*/ 0 w 3447605"/>
              <a:gd name="connsiteY1" fmla="*/ 0 h 5205832"/>
              <a:gd name="connsiteX2" fmla="*/ 3447605 w 3447605"/>
              <a:gd name="connsiteY2" fmla="*/ 4627687 h 5205832"/>
              <a:gd name="connsiteX3" fmla="*/ 31432 w 3447605"/>
              <a:gd name="connsiteY3" fmla="*/ 5205832 h 5205832"/>
              <a:gd name="connsiteX0" fmla="*/ 7296 w 3423469"/>
              <a:gd name="connsiteY0" fmla="*/ 5202253 h 5202253"/>
              <a:gd name="connsiteX1" fmla="*/ 0 w 3423469"/>
              <a:gd name="connsiteY1" fmla="*/ 0 h 5202253"/>
              <a:gd name="connsiteX2" fmla="*/ 3423469 w 3423469"/>
              <a:gd name="connsiteY2" fmla="*/ 4624108 h 5202253"/>
              <a:gd name="connsiteX3" fmla="*/ 7296 w 3423469"/>
              <a:gd name="connsiteY3" fmla="*/ 5202253 h 5202253"/>
              <a:gd name="connsiteX0" fmla="*/ 27852 w 3444025"/>
              <a:gd name="connsiteY0" fmla="*/ 5229967 h 5229967"/>
              <a:gd name="connsiteX1" fmla="*/ 0 w 3444025"/>
              <a:gd name="connsiteY1" fmla="*/ 0 h 5229967"/>
              <a:gd name="connsiteX2" fmla="*/ 3444025 w 3444025"/>
              <a:gd name="connsiteY2" fmla="*/ 4651822 h 5229967"/>
              <a:gd name="connsiteX3" fmla="*/ 27852 w 3444025"/>
              <a:gd name="connsiteY3" fmla="*/ 5229967 h 5229967"/>
              <a:gd name="connsiteX0" fmla="*/ 34551 w 3444025"/>
              <a:gd name="connsiteY0" fmla="*/ 5267960 h 5267960"/>
              <a:gd name="connsiteX1" fmla="*/ 0 w 3444025"/>
              <a:gd name="connsiteY1" fmla="*/ 0 h 5267960"/>
              <a:gd name="connsiteX2" fmla="*/ 3444025 w 3444025"/>
              <a:gd name="connsiteY2" fmla="*/ 4651822 h 5267960"/>
              <a:gd name="connsiteX3" fmla="*/ 34551 w 3444025"/>
              <a:gd name="connsiteY3" fmla="*/ 5267960 h 5267960"/>
            </a:gdLst>
            <a:ahLst/>
            <a:cxnLst>
              <a:cxn ang="0">
                <a:pos x="connsiteX0" y="connsiteY0"/>
              </a:cxn>
              <a:cxn ang="0">
                <a:pos x="connsiteX1" y="connsiteY1"/>
              </a:cxn>
              <a:cxn ang="0">
                <a:pos x="connsiteX2" y="connsiteY2"/>
              </a:cxn>
              <a:cxn ang="0">
                <a:pos x="connsiteX3" y="connsiteY3"/>
              </a:cxn>
            </a:cxnLst>
            <a:rect l="l" t="t" r="r" b="b"/>
            <a:pathLst>
              <a:path w="3444025" h="5267960">
                <a:moveTo>
                  <a:pt x="34551" y="5267960"/>
                </a:moveTo>
                <a:lnTo>
                  <a:pt x="0" y="0"/>
                </a:lnTo>
                <a:lnTo>
                  <a:pt x="3444025" y="4651822"/>
                </a:lnTo>
                <a:lnTo>
                  <a:pt x="34551" y="5267960"/>
                </a:lnTo>
                <a:close/>
              </a:path>
            </a:pathLst>
          </a:cu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userDrawn="1"/>
        </p:nvGrpSpPr>
        <p:grpSpPr>
          <a:xfrm>
            <a:off x="-609600" y="-20201"/>
            <a:ext cx="9803368" cy="7030601"/>
            <a:chOff x="-609600" y="-20201"/>
            <a:chExt cx="9803368" cy="7030601"/>
          </a:xfrm>
        </p:grpSpPr>
        <p:grpSp>
          <p:nvGrpSpPr>
            <p:cNvPr id="8" name="Group 7"/>
            <p:cNvGrpSpPr/>
            <p:nvPr/>
          </p:nvGrpSpPr>
          <p:grpSpPr>
            <a:xfrm>
              <a:off x="-477309" y="-20201"/>
              <a:ext cx="9671075" cy="3645006"/>
              <a:chOff x="-477309" y="-20201"/>
              <a:chExt cx="9671075" cy="3645006"/>
            </a:xfrm>
          </p:grpSpPr>
          <p:sp>
            <p:nvSpPr>
              <p:cNvPr id="18" name="Isosceles Triangle 8"/>
              <p:cNvSpPr/>
              <p:nvPr/>
            </p:nvSpPr>
            <p:spPr>
              <a:xfrm rot="13903942">
                <a:off x="-791085" y="601859"/>
                <a:ext cx="3587168" cy="2458724"/>
              </a:xfrm>
              <a:custGeom>
                <a:avLst/>
                <a:gdLst>
                  <a:gd name="connsiteX0" fmla="*/ 0 w 2530405"/>
                  <a:gd name="connsiteY0" fmla="*/ 1729366 h 1729366"/>
                  <a:gd name="connsiteX1" fmla="*/ 1265203 w 2530405"/>
                  <a:gd name="connsiteY1" fmla="*/ 0 h 1729366"/>
                  <a:gd name="connsiteX2" fmla="*/ 2530405 w 2530405"/>
                  <a:gd name="connsiteY2" fmla="*/ 1729366 h 1729366"/>
                  <a:gd name="connsiteX3" fmla="*/ 0 w 2530405"/>
                  <a:gd name="connsiteY3" fmla="*/ 1729366 h 1729366"/>
                  <a:gd name="connsiteX0" fmla="*/ 0 w 2530405"/>
                  <a:gd name="connsiteY0" fmla="*/ 1729366 h 1729366"/>
                  <a:gd name="connsiteX1" fmla="*/ 1265203 w 2530405"/>
                  <a:gd name="connsiteY1" fmla="*/ 0 h 1729366"/>
                  <a:gd name="connsiteX2" fmla="*/ 1529955 w 2530405"/>
                  <a:gd name="connsiteY2" fmla="*/ 157691 h 1729366"/>
                  <a:gd name="connsiteX3" fmla="*/ 2530405 w 2530405"/>
                  <a:gd name="connsiteY3" fmla="*/ 1729366 h 1729366"/>
                  <a:gd name="connsiteX4" fmla="*/ 0 w 2530405"/>
                  <a:gd name="connsiteY4" fmla="*/ 1729366 h 1729366"/>
                  <a:gd name="connsiteX0" fmla="*/ 0 w 2530405"/>
                  <a:gd name="connsiteY0" fmla="*/ 1729366 h 1729366"/>
                  <a:gd name="connsiteX1" fmla="*/ 1265203 w 2530405"/>
                  <a:gd name="connsiteY1" fmla="*/ 0 h 1729366"/>
                  <a:gd name="connsiteX2" fmla="*/ 1529955 w 2530405"/>
                  <a:gd name="connsiteY2" fmla="*/ 157691 h 1729366"/>
                  <a:gd name="connsiteX3" fmla="*/ 2530405 w 2530405"/>
                  <a:gd name="connsiteY3" fmla="*/ 1729366 h 1729366"/>
                  <a:gd name="connsiteX4" fmla="*/ 0 w 2530405"/>
                  <a:gd name="connsiteY4" fmla="*/ 1729366 h 1729366"/>
                  <a:gd name="connsiteX0" fmla="*/ 0 w 2704972"/>
                  <a:gd name="connsiteY0" fmla="*/ 1729366 h 1729366"/>
                  <a:gd name="connsiteX1" fmla="*/ 1265203 w 2704972"/>
                  <a:gd name="connsiteY1" fmla="*/ 0 h 1729366"/>
                  <a:gd name="connsiteX2" fmla="*/ 1529955 w 2704972"/>
                  <a:gd name="connsiteY2" fmla="*/ 157691 h 1729366"/>
                  <a:gd name="connsiteX3" fmla="*/ 2440720 w 2704972"/>
                  <a:gd name="connsiteY3" fmla="*/ 936169 h 1729366"/>
                  <a:gd name="connsiteX4" fmla="*/ 2530405 w 2704972"/>
                  <a:gd name="connsiteY4" fmla="*/ 1729366 h 1729366"/>
                  <a:gd name="connsiteX5" fmla="*/ 0 w 2704972"/>
                  <a:gd name="connsiteY5" fmla="*/ 1729366 h 1729366"/>
                  <a:gd name="connsiteX0" fmla="*/ 0 w 2751619"/>
                  <a:gd name="connsiteY0" fmla="*/ 1729366 h 1729366"/>
                  <a:gd name="connsiteX1" fmla="*/ 1265203 w 2751619"/>
                  <a:gd name="connsiteY1" fmla="*/ 0 h 1729366"/>
                  <a:gd name="connsiteX2" fmla="*/ 1529955 w 2751619"/>
                  <a:gd name="connsiteY2" fmla="*/ 157691 h 1729366"/>
                  <a:gd name="connsiteX3" fmla="*/ 2440720 w 2751619"/>
                  <a:gd name="connsiteY3" fmla="*/ 936169 h 1729366"/>
                  <a:gd name="connsiteX4" fmla="*/ 2634715 w 2751619"/>
                  <a:gd name="connsiteY4" fmla="*/ 1101205 h 1729366"/>
                  <a:gd name="connsiteX5" fmla="*/ 2530405 w 2751619"/>
                  <a:gd name="connsiteY5" fmla="*/ 1729366 h 1729366"/>
                  <a:gd name="connsiteX6" fmla="*/ 0 w 2751619"/>
                  <a:gd name="connsiteY6" fmla="*/ 1729366 h 1729366"/>
                  <a:gd name="connsiteX0" fmla="*/ 0 w 2893761"/>
                  <a:gd name="connsiteY0" fmla="*/ 1729366 h 1729366"/>
                  <a:gd name="connsiteX1" fmla="*/ 1265203 w 2893761"/>
                  <a:gd name="connsiteY1" fmla="*/ 0 h 1729366"/>
                  <a:gd name="connsiteX2" fmla="*/ 1529955 w 2893761"/>
                  <a:gd name="connsiteY2" fmla="*/ 157691 h 1729366"/>
                  <a:gd name="connsiteX3" fmla="*/ 2440720 w 2893761"/>
                  <a:gd name="connsiteY3" fmla="*/ 936169 h 1729366"/>
                  <a:gd name="connsiteX4" fmla="*/ 2634715 w 2893761"/>
                  <a:gd name="connsiteY4" fmla="*/ 1101205 h 1729366"/>
                  <a:gd name="connsiteX5" fmla="*/ 2726933 w 2893761"/>
                  <a:gd name="connsiteY5" fmla="*/ 1404125 h 1729366"/>
                  <a:gd name="connsiteX6" fmla="*/ 0 w 2893761"/>
                  <a:gd name="connsiteY6" fmla="*/ 1729366 h 1729366"/>
                  <a:gd name="connsiteX0" fmla="*/ 0 w 2905669"/>
                  <a:gd name="connsiteY0" fmla="*/ 1729366 h 1729366"/>
                  <a:gd name="connsiteX1" fmla="*/ 1265203 w 2905669"/>
                  <a:gd name="connsiteY1" fmla="*/ 0 h 1729366"/>
                  <a:gd name="connsiteX2" fmla="*/ 1529955 w 2905669"/>
                  <a:gd name="connsiteY2" fmla="*/ 157691 h 1729366"/>
                  <a:gd name="connsiteX3" fmla="*/ 2440720 w 2905669"/>
                  <a:gd name="connsiteY3" fmla="*/ 936169 h 1729366"/>
                  <a:gd name="connsiteX4" fmla="*/ 2687673 w 2905669"/>
                  <a:gd name="connsiteY4" fmla="*/ 1094954 h 1729366"/>
                  <a:gd name="connsiteX5" fmla="*/ 2726933 w 2905669"/>
                  <a:gd name="connsiteY5" fmla="*/ 1404125 h 1729366"/>
                  <a:gd name="connsiteX6" fmla="*/ 0 w 2905669"/>
                  <a:gd name="connsiteY6" fmla="*/ 1729366 h 1729366"/>
                  <a:gd name="connsiteX0" fmla="*/ 0 w 2905669"/>
                  <a:gd name="connsiteY0" fmla="*/ 1729366 h 1729366"/>
                  <a:gd name="connsiteX1" fmla="*/ 1265203 w 2905669"/>
                  <a:gd name="connsiteY1" fmla="*/ 0 h 1729366"/>
                  <a:gd name="connsiteX2" fmla="*/ 1529955 w 2905669"/>
                  <a:gd name="connsiteY2" fmla="*/ 157691 h 1729366"/>
                  <a:gd name="connsiteX3" fmla="*/ 2492116 w 2905669"/>
                  <a:gd name="connsiteY3" fmla="*/ 916678 h 1729366"/>
                  <a:gd name="connsiteX4" fmla="*/ 2687673 w 2905669"/>
                  <a:gd name="connsiteY4" fmla="*/ 1094954 h 1729366"/>
                  <a:gd name="connsiteX5" fmla="*/ 2726933 w 2905669"/>
                  <a:gd name="connsiteY5" fmla="*/ 1404125 h 1729366"/>
                  <a:gd name="connsiteX6" fmla="*/ 0 w 2905669"/>
                  <a:gd name="connsiteY6" fmla="*/ 1729366 h 1729366"/>
                  <a:gd name="connsiteX0" fmla="*/ 0 w 2905669"/>
                  <a:gd name="connsiteY0" fmla="*/ 1729366 h 1729366"/>
                  <a:gd name="connsiteX1" fmla="*/ 1265203 w 2905669"/>
                  <a:gd name="connsiteY1" fmla="*/ 0 h 1729366"/>
                  <a:gd name="connsiteX2" fmla="*/ 1529955 w 2905669"/>
                  <a:gd name="connsiteY2" fmla="*/ 157691 h 1729366"/>
                  <a:gd name="connsiteX3" fmla="*/ 2492116 w 2905669"/>
                  <a:gd name="connsiteY3" fmla="*/ 916678 h 1729366"/>
                  <a:gd name="connsiteX4" fmla="*/ 2687673 w 2905669"/>
                  <a:gd name="connsiteY4" fmla="*/ 1094954 h 1729366"/>
                  <a:gd name="connsiteX5" fmla="*/ 2726933 w 2905669"/>
                  <a:gd name="connsiteY5" fmla="*/ 1404125 h 1729366"/>
                  <a:gd name="connsiteX6" fmla="*/ 0 w 2905669"/>
                  <a:gd name="connsiteY6" fmla="*/ 1729366 h 1729366"/>
                  <a:gd name="connsiteX0" fmla="*/ 0 w 2905669"/>
                  <a:gd name="connsiteY0" fmla="*/ 1769499 h 1769499"/>
                  <a:gd name="connsiteX1" fmla="*/ 1320875 w 2905669"/>
                  <a:gd name="connsiteY1" fmla="*/ 0 h 1769499"/>
                  <a:gd name="connsiteX2" fmla="*/ 1529955 w 2905669"/>
                  <a:gd name="connsiteY2" fmla="*/ 197824 h 1769499"/>
                  <a:gd name="connsiteX3" fmla="*/ 2492116 w 2905669"/>
                  <a:gd name="connsiteY3" fmla="*/ 956811 h 1769499"/>
                  <a:gd name="connsiteX4" fmla="*/ 2687673 w 2905669"/>
                  <a:gd name="connsiteY4" fmla="*/ 1135087 h 1769499"/>
                  <a:gd name="connsiteX5" fmla="*/ 2726933 w 2905669"/>
                  <a:gd name="connsiteY5" fmla="*/ 1444258 h 1769499"/>
                  <a:gd name="connsiteX6" fmla="*/ 0 w 2905669"/>
                  <a:gd name="connsiteY6" fmla="*/ 1769499 h 1769499"/>
                  <a:gd name="connsiteX0" fmla="*/ 0 w 2905669"/>
                  <a:gd name="connsiteY0" fmla="*/ 1769499 h 1769499"/>
                  <a:gd name="connsiteX1" fmla="*/ 1320875 w 2905669"/>
                  <a:gd name="connsiteY1" fmla="*/ 0 h 1769499"/>
                  <a:gd name="connsiteX2" fmla="*/ 1550180 w 2905669"/>
                  <a:gd name="connsiteY2" fmla="*/ 188322 h 1769499"/>
                  <a:gd name="connsiteX3" fmla="*/ 2492116 w 2905669"/>
                  <a:gd name="connsiteY3" fmla="*/ 956811 h 1769499"/>
                  <a:gd name="connsiteX4" fmla="*/ 2687673 w 2905669"/>
                  <a:gd name="connsiteY4" fmla="*/ 1135087 h 1769499"/>
                  <a:gd name="connsiteX5" fmla="*/ 2726933 w 2905669"/>
                  <a:gd name="connsiteY5" fmla="*/ 1444258 h 1769499"/>
                  <a:gd name="connsiteX6" fmla="*/ 0 w 2905669"/>
                  <a:gd name="connsiteY6" fmla="*/ 1769499 h 1769499"/>
                  <a:gd name="connsiteX0" fmla="*/ 0 w 2905669"/>
                  <a:gd name="connsiteY0" fmla="*/ 1769499 h 1769499"/>
                  <a:gd name="connsiteX1" fmla="*/ 1320875 w 2905669"/>
                  <a:gd name="connsiteY1" fmla="*/ 0 h 1769499"/>
                  <a:gd name="connsiteX2" fmla="*/ 1550180 w 2905669"/>
                  <a:gd name="connsiteY2" fmla="*/ 188322 h 1769499"/>
                  <a:gd name="connsiteX3" fmla="*/ 1633412 w 2905669"/>
                  <a:gd name="connsiteY3" fmla="*/ 243416 h 1769499"/>
                  <a:gd name="connsiteX4" fmla="*/ 2492116 w 2905669"/>
                  <a:gd name="connsiteY4" fmla="*/ 956811 h 1769499"/>
                  <a:gd name="connsiteX5" fmla="*/ 2687673 w 2905669"/>
                  <a:gd name="connsiteY5" fmla="*/ 1135087 h 1769499"/>
                  <a:gd name="connsiteX6" fmla="*/ 2726933 w 2905669"/>
                  <a:gd name="connsiteY6" fmla="*/ 1444258 h 1769499"/>
                  <a:gd name="connsiteX7" fmla="*/ 0 w 2905669"/>
                  <a:gd name="connsiteY7" fmla="*/ 1769499 h 1769499"/>
                  <a:gd name="connsiteX0" fmla="*/ 0 w 2905669"/>
                  <a:gd name="connsiteY0" fmla="*/ 1769499 h 1769499"/>
                  <a:gd name="connsiteX1" fmla="*/ 1320875 w 2905669"/>
                  <a:gd name="connsiteY1" fmla="*/ 0 h 1769499"/>
                  <a:gd name="connsiteX2" fmla="*/ 1550180 w 2905669"/>
                  <a:gd name="connsiteY2" fmla="*/ 188322 h 1769499"/>
                  <a:gd name="connsiteX3" fmla="*/ 1633412 w 2905669"/>
                  <a:gd name="connsiteY3" fmla="*/ 243416 h 1769499"/>
                  <a:gd name="connsiteX4" fmla="*/ 2521624 w 2905669"/>
                  <a:gd name="connsiteY4" fmla="*/ 935539 h 1769499"/>
                  <a:gd name="connsiteX5" fmla="*/ 2687673 w 2905669"/>
                  <a:gd name="connsiteY5" fmla="*/ 1135087 h 1769499"/>
                  <a:gd name="connsiteX6" fmla="*/ 2726933 w 2905669"/>
                  <a:gd name="connsiteY6" fmla="*/ 1444258 h 1769499"/>
                  <a:gd name="connsiteX7" fmla="*/ 0 w 2905669"/>
                  <a:gd name="connsiteY7" fmla="*/ 1769499 h 1769499"/>
                  <a:gd name="connsiteX0" fmla="*/ 0 w 2688974"/>
                  <a:gd name="connsiteY0" fmla="*/ 1769499 h 1769499"/>
                  <a:gd name="connsiteX1" fmla="*/ 1320875 w 2688974"/>
                  <a:gd name="connsiteY1" fmla="*/ 0 h 1769499"/>
                  <a:gd name="connsiteX2" fmla="*/ 1550180 w 2688974"/>
                  <a:gd name="connsiteY2" fmla="*/ 188322 h 1769499"/>
                  <a:gd name="connsiteX3" fmla="*/ 1633412 w 2688974"/>
                  <a:gd name="connsiteY3" fmla="*/ 243416 h 1769499"/>
                  <a:gd name="connsiteX4" fmla="*/ 2521624 w 2688974"/>
                  <a:gd name="connsiteY4" fmla="*/ 935539 h 1769499"/>
                  <a:gd name="connsiteX5" fmla="*/ 2687673 w 2688974"/>
                  <a:gd name="connsiteY5" fmla="*/ 1135087 h 1769499"/>
                  <a:gd name="connsiteX6" fmla="*/ 2175315 w 2688974"/>
                  <a:gd name="connsiteY6" fmla="*/ 1231870 h 1769499"/>
                  <a:gd name="connsiteX7" fmla="*/ 0 w 2688974"/>
                  <a:gd name="connsiteY7" fmla="*/ 1769499 h 1769499"/>
                  <a:gd name="connsiteX0" fmla="*/ 0 w 2697791"/>
                  <a:gd name="connsiteY0" fmla="*/ 1769499 h 1769499"/>
                  <a:gd name="connsiteX1" fmla="*/ 1320875 w 2697791"/>
                  <a:gd name="connsiteY1" fmla="*/ 0 h 1769499"/>
                  <a:gd name="connsiteX2" fmla="*/ 1550180 w 2697791"/>
                  <a:gd name="connsiteY2" fmla="*/ 188322 h 1769499"/>
                  <a:gd name="connsiteX3" fmla="*/ 1633412 w 2697791"/>
                  <a:gd name="connsiteY3" fmla="*/ 243416 h 1769499"/>
                  <a:gd name="connsiteX4" fmla="*/ 2521624 w 2697791"/>
                  <a:gd name="connsiteY4" fmla="*/ 935539 h 1769499"/>
                  <a:gd name="connsiteX5" fmla="*/ 2687673 w 2697791"/>
                  <a:gd name="connsiteY5" fmla="*/ 1135087 h 1769499"/>
                  <a:gd name="connsiteX6" fmla="*/ 2609471 w 2697791"/>
                  <a:gd name="connsiteY6" fmla="*/ 1127923 h 1769499"/>
                  <a:gd name="connsiteX7" fmla="*/ 2175315 w 2697791"/>
                  <a:gd name="connsiteY7" fmla="*/ 1231870 h 1769499"/>
                  <a:gd name="connsiteX8" fmla="*/ 0 w 2697791"/>
                  <a:gd name="connsiteY8" fmla="*/ 1769499 h 1769499"/>
                  <a:gd name="connsiteX0" fmla="*/ 0 w 2846163"/>
                  <a:gd name="connsiteY0" fmla="*/ 1868842 h 1868842"/>
                  <a:gd name="connsiteX1" fmla="*/ 1469247 w 2846163"/>
                  <a:gd name="connsiteY1" fmla="*/ 0 h 1868842"/>
                  <a:gd name="connsiteX2" fmla="*/ 1698552 w 2846163"/>
                  <a:gd name="connsiteY2" fmla="*/ 188322 h 1868842"/>
                  <a:gd name="connsiteX3" fmla="*/ 1781784 w 2846163"/>
                  <a:gd name="connsiteY3" fmla="*/ 243416 h 1868842"/>
                  <a:gd name="connsiteX4" fmla="*/ 2669996 w 2846163"/>
                  <a:gd name="connsiteY4" fmla="*/ 935539 h 1868842"/>
                  <a:gd name="connsiteX5" fmla="*/ 2836045 w 2846163"/>
                  <a:gd name="connsiteY5" fmla="*/ 1135087 h 1868842"/>
                  <a:gd name="connsiteX6" fmla="*/ 2757843 w 2846163"/>
                  <a:gd name="connsiteY6" fmla="*/ 1127923 h 1868842"/>
                  <a:gd name="connsiteX7" fmla="*/ 2323687 w 2846163"/>
                  <a:gd name="connsiteY7" fmla="*/ 1231870 h 1868842"/>
                  <a:gd name="connsiteX8" fmla="*/ 0 w 2846163"/>
                  <a:gd name="connsiteY8" fmla="*/ 1868842 h 1868842"/>
                  <a:gd name="connsiteX0" fmla="*/ 0 w 2846163"/>
                  <a:gd name="connsiteY0" fmla="*/ 1868842 h 1868842"/>
                  <a:gd name="connsiteX1" fmla="*/ 1469247 w 2846163"/>
                  <a:gd name="connsiteY1" fmla="*/ 0 h 1868842"/>
                  <a:gd name="connsiteX2" fmla="*/ 1698552 w 2846163"/>
                  <a:gd name="connsiteY2" fmla="*/ 188322 h 1868842"/>
                  <a:gd name="connsiteX3" fmla="*/ 1781784 w 2846163"/>
                  <a:gd name="connsiteY3" fmla="*/ 243416 h 1868842"/>
                  <a:gd name="connsiteX4" fmla="*/ 2669996 w 2846163"/>
                  <a:gd name="connsiteY4" fmla="*/ 935539 h 1868842"/>
                  <a:gd name="connsiteX5" fmla="*/ 2836045 w 2846163"/>
                  <a:gd name="connsiteY5" fmla="*/ 1135087 h 1868842"/>
                  <a:gd name="connsiteX6" fmla="*/ 2757843 w 2846163"/>
                  <a:gd name="connsiteY6" fmla="*/ 1127923 h 1868842"/>
                  <a:gd name="connsiteX7" fmla="*/ 2323687 w 2846163"/>
                  <a:gd name="connsiteY7" fmla="*/ 1231870 h 1868842"/>
                  <a:gd name="connsiteX8" fmla="*/ 0 w 2846163"/>
                  <a:gd name="connsiteY8" fmla="*/ 1868842 h 1868842"/>
                  <a:gd name="connsiteX0" fmla="*/ 0 w 2846163"/>
                  <a:gd name="connsiteY0" fmla="*/ 1887629 h 1887629"/>
                  <a:gd name="connsiteX1" fmla="*/ 1477702 w 2846163"/>
                  <a:gd name="connsiteY1" fmla="*/ 0 h 1887629"/>
                  <a:gd name="connsiteX2" fmla="*/ 1698552 w 2846163"/>
                  <a:gd name="connsiteY2" fmla="*/ 207109 h 1887629"/>
                  <a:gd name="connsiteX3" fmla="*/ 1781784 w 2846163"/>
                  <a:gd name="connsiteY3" fmla="*/ 262203 h 1887629"/>
                  <a:gd name="connsiteX4" fmla="*/ 2669996 w 2846163"/>
                  <a:gd name="connsiteY4" fmla="*/ 954326 h 1887629"/>
                  <a:gd name="connsiteX5" fmla="*/ 2836045 w 2846163"/>
                  <a:gd name="connsiteY5" fmla="*/ 1153874 h 1887629"/>
                  <a:gd name="connsiteX6" fmla="*/ 2757843 w 2846163"/>
                  <a:gd name="connsiteY6" fmla="*/ 1146710 h 1887629"/>
                  <a:gd name="connsiteX7" fmla="*/ 2323687 w 2846163"/>
                  <a:gd name="connsiteY7" fmla="*/ 1250657 h 1887629"/>
                  <a:gd name="connsiteX8" fmla="*/ 0 w 2846163"/>
                  <a:gd name="connsiteY8" fmla="*/ 1887629 h 1887629"/>
                  <a:gd name="connsiteX0" fmla="*/ 0 w 2846163"/>
                  <a:gd name="connsiteY0" fmla="*/ 1875860 h 1875860"/>
                  <a:gd name="connsiteX1" fmla="*/ 1468419 w 2846163"/>
                  <a:gd name="connsiteY1" fmla="*/ 0 h 1875860"/>
                  <a:gd name="connsiteX2" fmla="*/ 1698552 w 2846163"/>
                  <a:gd name="connsiteY2" fmla="*/ 195340 h 1875860"/>
                  <a:gd name="connsiteX3" fmla="*/ 1781784 w 2846163"/>
                  <a:gd name="connsiteY3" fmla="*/ 250434 h 1875860"/>
                  <a:gd name="connsiteX4" fmla="*/ 2669996 w 2846163"/>
                  <a:gd name="connsiteY4" fmla="*/ 942557 h 1875860"/>
                  <a:gd name="connsiteX5" fmla="*/ 2836045 w 2846163"/>
                  <a:gd name="connsiteY5" fmla="*/ 1142105 h 1875860"/>
                  <a:gd name="connsiteX6" fmla="*/ 2757843 w 2846163"/>
                  <a:gd name="connsiteY6" fmla="*/ 1134941 h 1875860"/>
                  <a:gd name="connsiteX7" fmla="*/ 2323687 w 2846163"/>
                  <a:gd name="connsiteY7" fmla="*/ 1238888 h 1875860"/>
                  <a:gd name="connsiteX8" fmla="*/ 0 w 2846163"/>
                  <a:gd name="connsiteY8" fmla="*/ 1875860 h 1875860"/>
                  <a:gd name="connsiteX0" fmla="*/ 0 w 2846163"/>
                  <a:gd name="connsiteY0" fmla="*/ 1875860 h 1875860"/>
                  <a:gd name="connsiteX1" fmla="*/ 1468419 w 2846163"/>
                  <a:gd name="connsiteY1" fmla="*/ 0 h 1875860"/>
                  <a:gd name="connsiteX2" fmla="*/ 1711759 w 2846163"/>
                  <a:gd name="connsiteY2" fmla="*/ 186666 h 1875860"/>
                  <a:gd name="connsiteX3" fmla="*/ 1781784 w 2846163"/>
                  <a:gd name="connsiteY3" fmla="*/ 250434 h 1875860"/>
                  <a:gd name="connsiteX4" fmla="*/ 2669996 w 2846163"/>
                  <a:gd name="connsiteY4" fmla="*/ 942557 h 1875860"/>
                  <a:gd name="connsiteX5" fmla="*/ 2836045 w 2846163"/>
                  <a:gd name="connsiteY5" fmla="*/ 1142105 h 1875860"/>
                  <a:gd name="connsiteX6" fmla="*/ 2757843 w 2846163"/>
                  <a:gd name="connsiteY6" fmla="*/ 1134941 h 1875860"/>
                  <a:gd name="connsiteX7" fmla="*/ 2323687 w 2846163"/>
                  <a:gd name="connsiteY7" fmla="*/ 1238888 h 1875860"/>
                  <a:gd name="connsiteX8" fmla="*/ 0 w 2846163"/>
                  <a:gd name="connsiteY8" fmla="*/ 1875860 h 1875860"/>
                  <a:gd name="connsiteX0" fmla="*/ 0 w 2957538"/>
                  <a:gd name="connsiteY0" fmla="*/ 1987521 h 1987521"/>
                  <a:gd name="connsiteX1" fmla="*/ 1579794 w 2957538"/>
                  <a:gd name="connsiteY1" fmla="*/ 0 h 1987521"/>
                  <a:gd name="connsiteX2" fmla="*/ 1823134 w 2957538"/>
                  <a:gd name="connsiteY2" fmla="*/ 186666 h 1987521"/>
                  <a:gd name="connsiteX3" fmla="*/ 1893159 w 2957538"/>
                  <a:gd name="connsiteY3" fmla="*/ 250434 h 1987521"/>
                  <a:gd name="connsiteX4" fmla="*/ 2781371 w 2957538"/>
                  <a:gd name="connsiteY4" fmla="*/ 942557 h 1987521"/>
                  <a:gd name="connsiteX5" fmla="*/ 2947420 w 2957538"/>
                  <a:gd name="connsiteY5" fmla="*/ 1142105 h 1987521"/>
                  <a:gd name="connsiteX6" fmla="*/ 2869218 w 2957538"/>
                  <a:gd name="connsiteY6" fmla="*/ 1134941 h 1987521"/>
                  <a:gd name="connsiteX7" fmla="*/ 2435062 w 2957538"/>
                  <a:gd name="connsiteY7" fmla="*/ 1238888 h 1987521"/>
                  <a:gd name="connsiteX8" fmla="*/ 0 w 2957538"/>
                  <a:gd name="connsiteY8" fmla="*/ 1987521 h 1987521"/>
                  <a:gd name="connsiteX0" fmla="*/ 0 w 2957538"/>
                  <a:gd name="connsiteY0" fmla="*/ 1987521 h 1987521"/>
                  <a:gd name="connsiteX1" fmla="*/ 1579794 w 2957538"/>
                  <a:gd name="connsiteY1" fmla="*/ 0 h 1987521"/>
                  <a:gd name="connsiteX2" fmla="*/ 1823134 w 2957538"/>
                  <a:gd name="connsiteY2" fmla="*/ 186666 h 1987521"/>
                  <a:gd name="connsiteX3" fmla="*/ 1893159 w 2957538"/>
                  <a:gd name="connsiteY3" fmla="*/ 250434 h 1987521"/>
                  <a:gd name="connsiteX4" fmla="*/ 2781371 w 2957538"/>
                  <a:gd name="connsiteY4" fmla="*/ 942557 h 1987521"/>
                  <a:gd name="connsiteX5" fmla="*/ 2947420 w 2957538"/>
                  <a:gd name="connsiteY5" fmla="*/ 1142105 h 1987521"/>
                  <a:gd name="connsiteX6" fmla="*/ 2869218 w 2957538"/>
                  <a:gd name="connsiteY6" fmla="*/ 1134941 h 1987521"/>
                  <a:gd name="connsiteX7" fmla="*/ 2435062 w 2957538"/>
                  <a:gd name="connsiteY7" fmla="*/ 1238888 h 1987521"/>
                  <a:gd name="connsiteX8" fmla="*/ 2383118 w 2957538"/>
                  <a:gd name="connsiteY8" fmla="*/ 1297900 h 1987521"/>
                  <a:gd name="connsiteX9" fmla="*/ 0 w 2957538"/>
                  <a:gd name="connsiteY9" fmla="*/ 1987521 h 1987521"/>
                  <a:gd name="connsiteX0" fmla="*/ 0 w 2957538"/>
                  <a:gd name="connsiteY0" fmla="*/ 1987521 h 1987521"/>
                  <a:gd name="connsiteX1" fmla="*/ 1579794 w 2957538"/>
                  <a:gd name="connsiteY1" fmla="*/ 0 h 1987521"/>
                  <a:gd name="connsiteX2" fmla="*/ 1823134 w 2957538"/>
                  <a:gd name="connsiteY2" fmla="*/ 186666 h 1987521"/>
                  <a:gd name="connsiteX3" fmla="*/ 1893159 w 2957538"/>
                  <a:gd name="connsiteY3" fmla="*/ 250434 h 1987521"/>
                  <a:gd name="connsiteX4" fmla="*/ 2781371 w 2957538"/>
                  <a:gd name="connsiteY4" fmla="*/ 942557 h 1987521"/>
                  <a:gd name="connsiteX5" fmla="*/ 2947420 w 2957538"/>
                  <a:gd name="connsiteY5" fmla="*/ 1142105 h 1987521"/>
                  <a:gd name="connsiteX6" fmla="*/ 2869218 w 2957538"/>
                  <a:gd name="connsiteY6" fmla="*/ 1134941 h 1987521"/>
                  <a:gd name="connsiteX7" fmla="*/ 2473182 w 2957538"/>
                  <a:gd name="connsiteY7" fmla="*/ 1268887 h 1987521"/>
                  <a:gd name="connsiteX8" fmla="*/ 2435062 w 2957538"/>
                  <a:gd name="connsiteY8" fmla="*/ 1238888 h 1987521"/>
                  <a:gd name="connsiteX9" fmla="*/ 2383118 w 2957538"/>
                  <a:gd name="connsiteY9" fmla="*/ 1297900 h 1987521"/>
                  <a:gd name="connsiteX10" fmla="*/ 0 w 2957538"/>
                  <a:gd name="connsiteY10" fmla="*/ 1987521 h 1987521"/>
                  <a:gd name="connsiteX0" fmla="*/ 0 w 2957538"/>
                  <a:gd name="connsiteY0" fmla="*/ 2126974 h 2126974"/>
                  <a:gd name="connsiteX1" fmla="*/ 1401033 w 2957538"/>
                  <a:gd name="connsiteY1" fmla="*/ 0 h 2126974"/>
                  <a:gd name="connsiteX2" fmla="*/ 1823134 w 2957538"/>
                  <a:gd name="connsiteY2" fmla="*/ 326119 h 2126974"/>
                  <a:gd name="connsiteX3" fmla="*/ 1893159 w 2957538"/>
                  <a:gd name="connsiteY3" fmla="*/ 389887 h 2126974"/>
                  <a:gd name="connsiteX4" fmla="*/ 2781371 w 2957538"/>
                  <a:gd name="connsiteY4" fmla="*/ 1082010 h 2126974"/>
                  <a:gd name="connsiteX5" fmla="*/ 2947420 w 2957538"/>
                  <a:gd name="connsiteY5" fmla="*/ 1281558 h 2126974"/>
                  <a:gd name="connsiteX6" fmla="*/ 2869218 w 2957538"/>
                  <a:gd name="connsiteY6" fmla="*/ 1274394 h 2126974"/>
                  <a:gd name="connsiteX7" fmla="*/ 2473182 w 2957538"/>
                  <a:gd name="connsiteY7" fmla="*/ 1408340 h 2126974"/>
                  <a:gd name="connsiteX8" fmla="*/ 2435062 w 2957538"/>
                  <a:gd name="connsiteY8" fmla="*/ 1378341 h 2126974"/>
                  <a:gd name="connsiteX9" fmla="*/ 2383118 w 2957538"/>
                  <a:gd name="connsiteY9" fmla="*/ 1437353 h 2126974"/>
                  <a:gd name="connsiteX10" fmla="*/ 0 w 2957538"/>
                  <a:gd name="connsiteY10" fmla="*/ 2126974 h 2126974"/>
                  <a:gd name="connsiteX0" fmla="*/ 0 w 3312373"/>
                  <a:gd name="connsiteY0" fmla="*/ 2236225 h 2236225"/>
                  <a:gd name="connsiteX1" fmla="*/ 1755868 w 3312373"/>
                  <a:gd name="connsiteY1" fmla="*/ 0 h 2236225"/>
                  <a:gd name="connsiteX2" fmla="*/ 2177969 w 3312373"/>
                  <a:gd name="connsiteY2" fmla="*/ 326119 h 2236225"/>
                  <a:gd name="connsiteX3" fmla="*/ 2247994 w 3312373"/>
                  <a:gd name="connsiteY3" fmla="*/ 389887 h 2236225"/>
                  <a:gd name="connsiteX4" fmla="*/ 3136206 w 3312373"/>
                  <a:gd name="connsiteY4" fmla="*/ 1082010 h 2236225"/>
                  <a:gd name="connsiteX5" fmla="*/ 3302255 w 3312373"/>
                  <a:gd name="connsiteY5" fmla="*/ 1281558 h 2236225"/>
                  <a:gd name="connsiteX6" fmla="*/ 3224053 w 3312373"/>
                  <a:gd name="connsiteY6" fmla="*/ 1274394 h 2236225"/>
                  <a:gd name="connsiteX7" fmla="*/ 2828017 w 3312373"/>
                  <a:gd name="connsiteY7" fmla="*/ 1408340 h 2236225"/>
                  <a:gd name="connsiteX8" fmla="*/ 2789897 w 3312373"/>
                  <a:gd name="connsiteY8" fmla="*/ 1378341 h 2236225"/>
                  <a:gd name="connsiteX9" fmla="*/ 2737953 w 3312373"/>
                  <a:gd name="connsiteY9" fmla="*/ 1437353 h 2236225"/>
                  <a:gd name="connsiteX10" fmla="*/ 0 w 3312373"/>
                  <a:gd name="connsiteY10" fmla="*/ 2236225 h 223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12373" h="2236225">
                    <a:moveTo>
                      <a:pt x="0" y="2236225"/>
                    </a:moveTo>
                    <a:cubicBezTo>
                      <a:pt x="467867" y="1608746"/>
                      <a:pt x="1266119" y="622947"/>
                      <a:pt x="1755868" y="0"/>
                    </a:cubicBezTo>
                    <a:cubicBezTo>
                      <a:pt x="1806867" y="59199"/>
                      <a:pt x="2126970" y="266920"/>
                      <a:pt x="2177969" y="326119"/>
                    </a:cubicBezTo>
                    <a:cubicBezTo>
                      <a:pt x="2229680" y="368512"/>
                      <a:pt x="2091005" y="261806"/>
                      <a:pt x="2247994" y="389887"/>
                    </a:cubicBezTo>
                    <a:cubicBezTo>
                      <a:pt x="2404983" y="517968"/>
                      <a:pt x="2960118" y="935222"/>
                      <a:pt x="3136206" y="1082010"/>
                    </a:cubicBezTo>
                    <a:cubicBezTo>
                      <a:pt x="3298198" y="1231807"/>
                      <a:pt x="3287308" y="1149359"/>
                      <a:pt x="3302255" y="1281558"/>
                    </a:cubicBezTo>
                    <a:cubicBezTo>
                      <a:pt x="3326602" y="1325521"/>
                      <a:pt x="3309446" y="1258264"/>
                      <a:pt x="3224053" y="1274394"/>
                    </a:cubicBezTo>
                    <a:cubicBezTo>
                      <a:pt x="3145191" y="1288310"/>
                      <a:pt x="2900376" y="1391016"/>
                      <a:pt x="2828017" y="1408340"/>
                    </a:cubicBezTo>
                    <a:cubicBezTo>
                      <a:pt x="2755658" y="1425665"/>
                      <a:pt x="2805086" y="1366291"/>
                      <a:pt x="2789897" y="1378341"/>
                    </a:cubicBezTo>
                    <a:cubicBezTo>
                      <a:pt x="2780653" y="1378571"/>
                      <a:pt x="2747197" y="1437123"/>
                      <a:pt x="2737953" y="1437353"/>
                    </a:cubicBezTo>
                    <a:lnTo>
                      <a:pt x="0" y="22362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7"/>
              <p:cNvSpPr/>
              <p:nvPr/>
            </p:nvSpPr>
            <p:spPr>
              <a:xfrm rot="2091136">
                <a:off x="-477309" y="1104679"/>
                <a:ext cx="4087504" cy="383796"/>
              </a:xfrm>
              <a:custGeom>
                <a:avLst/>
                <a:gdLst>
                  <a:gd name="connsiteX0" fmla="*/ 0 w 4096732"/>
                  <a:gd name="connsiteY0" fmla="*/ 0 h 288031"/>
                  <a:gd name="connsiteX1" fmla="*/ 4096732 w 4096732"/>
                  <a:gd name="connsiteY1" fmla="*/ 0 h 288031"/>
                  <a:gd name="connsiteX2" fmla="*/ 4096732 w 4096732"/>
                  <a:gd name="connsiteY2" fmla="*/ 288031 h 288031"/>
                  <a:gd name="connsiteX3" fmla="*/ 0 w 4096732"/>
                  <a:gd name="connsiteY3" fmla="*/ 288031 h 288031"/>
                  <a:gd name="connsiteX4" fmla="*/ 0 w 4096732"/>
                  <a:gd name="connsiteY4" fmla="*/ 0 h 288031"/>
                  <a:gd name="connsiteX0" fmla="*/ 0 w 4096732"/>
                  <a:gd name="connsiteY0" fmla="*/ 0 h 288031"/>
                  <a:gd name="connsiteX1" fmla="*/ 4096732 w 4096732"/>
                  <a:gd name="connsiteY1" fmla="*/ 0 h 288031"/>
                  <a:gd name="connsiteX2" fmla="*/ 4096732 w 4096732"/>
                  <a:gd name="connsiteY2" fmla="*/ 288031 h 288031"/>
                  <a:gd name="connsiteX3" fmla="*/ 165427 w 4096732"/>
                  <a:gd name="connsiteY3" fmla="*/ 263935 h 288031"/>
                  <a:gd name="connsiteX4" fmla="*/ 0 w 4096732"/>
                  <a:gd name="connsiteY4" fmla="*/ 0 h 288031"/>
                  <a:gd name="connsiteX0" fmla="*/ 0 w 4096732"/>
                  <a:gd name="connsiteY0" fmla="*/ 0 h 288031"/>
                  <a:gd name="connsiteX1" fmla="*/ 4096732 w 4096732"/>
                  <a:gd name="connsiteY1" fmla="*/ 0 h 288031"/>
                  <a:gd name="connsiteX2" fmla="*/ 4096732 w 4096732"/>
                  <a:gd name="connsiteY2" fmla="*/ 288031 h 288031"/>
                  <a:gd name="connsiteX3" fmla="*/ 165427 w 4096732"/>
                  <a:gd name="connsiteY3" fmla="*/ 263935 h 288031"/>
                  <a:gd name="connsiteX4" fmla="*/ 0 w 4096732"/>
                  <a:gd name="connsiteY4" fmla="*/ 0 h 288031"/>
                  <a:gd name="connsiteX0" fmla="*/ 0 w 4096732"/>
                  <a:gd name="connsiteY0" fmla="*/ 0 h 288031"/>
                  <a:gd name="connsiteX1" fmla="*/ 4096732 w 4096732"/>
                  <a:gd name="connsiteY1" fmla="*/ 0 h 288031"/>
                  <a:gd name="connsiteX2" fmla="*/ 4096732 w 4096732"/>
                  <a:gd name="connsiteY2" fmla="*/ 288031 h 288031"/>
                  <a:gd name="connsiteX3" fmla="*/ 215611 w 4096732"/>
                  <a:gd name="connsiteY3" fmla="*/ 261256 h 288031"/>
                  <a:gd name="connsiteX4" fmla="*/ 0 w 4096732"/>
                  <a:gd name="connsiteY4" fmla="*/ 0 h 288031"/>
                  <a:gd name="connsiteX0" fmla="*/ 0 w 4096732"/>
                  <a:gd name="connsiteY0" fmla="*/ 0 h 288031"/>
                  <a:gd name="connsiteX1" fmla="*/ 4096732 w 4096732"/>
                  <a:gd name="connsiteY1" fmla="*/ 0 h 288031"/>
                  <a:gd name="connsiteX2" fmla="*/ 4096732 w 4096732"/>
                  <a:gd name="connsiteY2" fmla="*/ 288031 h 288031"/>
                  <a:gd name="connsiteX3" fmla="*/ 234699 w 4096732"/>
                  <a:gd name="connsiteY3" fmla="*/ 259072 h 288031"/>
                  <a:gd name="connsiteX4" fmla="*/ 0 w 4096732"/>
                  <a:gd name="connsiteY4" fmla="*/ 0 h 288031"/>
                  <a:gd name="connsiteX0" fmla="*/ 0 w 4096732"/>
                  <a:gd name="connsiteY0" fmla="*/ 0 h 288031"/>
                  <a:gd name="connsiteX1" fmla="*/ 4096732 w 4096732"/>
                  <a:gd name="connsiteY1" fmla="*/ 0 h 288031"/>
                  <a:gd name="connsiteX2" fmla="*/ 4096732 w 4096732"/>
                  <a:gd name="connsiteY2" fmla="*/ 288031 h 288031"/>
                  <a:gd name="connsiteX3" fmla="*/ 234699 w 4096732"/>
                  <a:gd name="connsiteY3" fmla="*/ 259072 h 288031"/>
                  <a:gd name="connsiteX4" fmla="*/ 0 w 4096732"/>
                  <a:gd name="connsiteY4" fmla="*/ 0 h 288031"/>
                  <a:gd name="connsiteX0" fmla="*/ 0 w 4087504"/>
                  <a:gd name="connsiteY0" fmla="*/ 0 h 301330"/>
                  <a:gd name="connsiteX1" fmla="*/ 4087504 w 4087504"/>
                  <a:gd name="connsiteY1" fmla="*/ 13299 h 301330"/>
                  <a:gd name="connsiteX2" fmla="*/ 4087504 w 4087504"/>
                  <a:gd name="connsiteY2" fmla="*/ 301330 h 301330"/>
                  <a:gd name="connsiteX3" fmla="*/ 225471 w 4087504"/>
                  <a:gd name="connsiteY3" fmla="*/ 272371 h 301330"/>
                  <a:gd name="connsiteX4" fmla="*/ 0 w 4087504"/>
                  <a:gd name="connsiteY4" fmla="*/ 0 h 301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7504" h="301330">
                    <a:moveTo>
                      <a:pt x="0" y="0"/>
                    </a:moveTo>
                    <a:lnTo>
                      <a:pt x="4087504" y="13299"/>
                    </a:lnTo>
                    <a:lnTo>
                      <a:pt x="4087504" y="301330"/>
                    </a:lnTo>
                    <a:lnTo>
                      <a:pt x="225471" y="272371"/>
                    </a:lnTo>
                    <a:cubicBezTo>
                      <a:pt x="156171" y="190015"/>
                      <a:pt x="55142" y="87978"/>
                      <a:pt x="0" y="0"/>
                    </a:cubicBezTo>
                    <a:close/>
                  </a:path>
                </a:pathLst>
              </a:cu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6"/>
              <p:cNvSpPr/>
              <p:nvPr/>
            </p:nvSpPr>
            <p:spPr>
              <a:xfrm>
                <a:off x="4592405" y="-20201"/>
                <a:ext cx="4591836" cy="2409241"/>
              </a:xfrm>
              <a:custGeom>
                <a:avLst/>
                <a:gdLst>
                  <a:gd name="connsiteX0" fmla="*/ 0 w 4039386"/>
                  <a:gd name="connsiteY0" fmla="*/ 2438400 h 2438400"/>
                  <a:gd name="connsiteX1" fmla="*/ 609600 w 4039386"/>
                  <a:gd name="connsiteY1" fmla="*/ 0 h 2438400"/>
                  <a:gd name="connsiteX2" fmla="*/ 4039386 w 4039386"/>
                  <a:gd name="connsiteY2" fmla="*/ 0 h 2438400"/>
                  <a:gd name="connsiteX3" fmla="*/ 3429786 w 4039386"/>
                  <a:gd name="connsiteY3" fmla="*/ 2438400 h 2438400"/>
                  <a:gd name="connsiteX4" fmla="*/ 0 w 4039386"/>
                  <a:gd name="connsiteY4" fmla="*/ 2438400 h 2438400"/>
                  <a:gd name="connsiteX0" fmla="*/ 0 w 4591836"/>
                  <a:gd name="connsiteY0" fmla="*/ 2466975 h 2466975"/>
                  <a:gd name="connsiteX1" fmla="*/ 1162050 w 4591836"/>
                  <a:gd name="connsiteY1" fmla="*/ 0 h 2466975"/>
                  <a:gd name="connsiteX2" fmla="*/ 4591836 w 4591836"/>
                  <a:gd name="connsiteY2" fmla="*/ 0 h 2466975"/>
                  <a:gd name="connsiteX3" fmla="*/ 3982236 w 4591836"/>
                  <a:gd name="connsiteY3" fmla="*/ 2438400 h 2466975"/>
                  <a:gd name="connsiteX4" fmla="*/ 0 w 4591836"/>
                  <a:gd name="connsiteY4" fmla="*/ 2466975 h 2466975"/>
                  <a:gd name="connsiteX0" fmla="*/ 0 w 4591836"/>
                  <a:gd name="connsiteY0" fmla="*/ 2466975 h 2466975"/>
                  <a:gd name="connsiteX1" fmla="*/ 1162050 w 4591836"/>
                  <a:gd name="connsiteY1" fmla="*/ 0 h 2466975"/>
                  <a:gd name="connsiteX2" fmla="*/ 4591836 w 4591836"/>
                  <a:gd name="connsiteY2" fmla="*/ 0 h 2466975"/>
                  <a:gd name="connsiteX3" fmla="*/ 4591836 w 4591836"/>
                  <a:gd name="connsiteY3" fmla="*/ 2438400 h 2466975"/>
                  <a:gd name="connsiteX4" fmla="*/ 0 w 4591836"/>
                  <a:gd name="connsiteY4" fmla="*/ 2466975 h 246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836" h="2466975">
                    <a:moveTo>
                      <a:pt x="0" y="2466975"/>
                    </a:moveTo>
                    <a:lnTo>
                      <a:pt x="1162050" y="0"/>
                    </a:lnTo>
                    <a:lnTo>
                      <a:pt x="4591836" y="0"/>
                    </a:lnTo>
                    <a:lnTo>
                      <a:pt x="4591836" y="2438400"/>
                    </a:lnTo>
                    <a:lnTo>
                      <a:pt x="0" y="2466975"/>
                    </a:lnTo>
                    <a:close/>
                  </a:path>
                </a:pathLst>
              </a:cu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8622266" y="1979465"/>
                <a:ext cx="571500" cy="381000"/>
              </a:xfrm>
              <a:prstGeom prst="triangle">
                <a:avLst>
                  <a:gd name="adj" fmla="val 100000"/>
                </a:avLst>
              </a:prstGeom>
              <a:solidFill>
                <a:srgbClr val="04C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09600" y="2893865"/>
              <a:ext cx="9803368" cy="4116535"/>
              <a:chOff x="-649055" y="2895600"/>
              <a:chExt cx="9803368" cy="4116535"/>
            </a:xfrm>
          </p:grpSpPr>
          <p:sp>
            <p:nvSpPr>
              <p:cNvPr id="14" name="Rectangle 13"/>
              <p:cNvSpPr/>
              <p:nvPr/>
            </p:nvSpPr>
            <p:spPr>
              <a:xfrm>
                <a:off x="-59171" y="4066832"/>
                <a:ext cx="4963680" cy="2820621"/>
              </a:xfrm>
              <a:prstGeom prst="rect">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1362861" y="2895600"/>
                <a:ext cx="7791450" cy="4080694"/>
              </a:xfrm>
              <a:prstGeom prst="triangle">
                <a:avLst>
                  <a:gd name="adj" fmla="val 63621"/>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7"/>
              <p:cNvSpPr/>
              <p:nvPr/>
            </p:nvSpPr>
            <p:spPr>
              <a:xfrm rot="16200000">
                <a:off x="6511195" y="4369018"/>
                <a:ext cx="3049735" cy="2236500"/>
              </a:xfrm>
              <a:custGeom>
                <a:avLst/>
                <a:gdLst>
                  <a:gd name="connsiteX0" fmla="*/ 0 w 1885950"/>
                  <a:gd name="connsiteY0" fmla="*/ 2236498 h 2236498"/>
                  <a:gd name="connsiteX1" fmla="*/ 1885950 w 1885950"/>
                  <a:gd name="connsiteY1" fmla="*/ 0 h 2236498"/>
                  <a:gd name="connsiteX2" fmla="*/ 1885950 w 1885950"/>
                  <a:gd name="connsiteY2" fmla="*/ 2236498 h 2236498"/>
                  <a:gd name="connsiteX3" fmla="*/ 0 w 1885950"/>
                  <a:gd name="connsiteY3" fmla="*/ 2236498 h 2236498"/>
                  <a:gd name="connsiteX0" fmla="*/ 0 w 2990355"/>
                  <a:gd name="connsiteY0" fmla="*/ 2236498 h 2236498"/>
                  <a:gd name="connsiteX1" fmla="*/ 2990355 w 2990355"/>
                  <a:gd name="connsiteY1" fmla="*/ 0 h 2236498"/>
                  <a:gd name="connsiteX2" fmla="*/ 2990355 w 2990355"/>
                  <a:gd name="connsiteY2" fmla="*/ 2236498 h 2236498"/>
                  <a:gd name="connsiteX3" fmla="*/ 0 w 2990355"/>
                  <a:gd name="connsiteY3" fmla="*/ 2236498 h 2236498"/>
                  <a:gd name="connsiteX0" fmla="*/ 0 w 3049735"/>
                  <a:gd name="connsiteY0" fmla="*/ 2236500 h 2236500"/>
                  <a:gd name="connsiteX1" fmla="*/ 3049735 w 3049735"/>
                  <a:gd name="connsiteY1" fmla="*/ 0 h 2236500"/>
                  <a:gd name="connsiteX2" fmla="*/ 3049735 w 3049735"/>
                  <a:gd name="connsiteY2" fmla="*/ 2236498 h 2236500"/>
                  <a:gd name="connsiteX3" fmla="*/ 0 w 3049735"/>
                  <a:gd name="connsiteY3" fmla="*/ 2236500 h 2236500"/>
                </a:gdLst>
                <a:ahLst/>
                <a:cxnLst>
                  <a:cxn ang="0">
                    <a:pos x="connsiteX0" y="connsiteY0"/>
                  </a:cxn>
                  <a:cxn ang="0">
                    <a:pos x="connsiteX1" y="connsiteY1"/>
                  </a:cxn>
                  <a:cxn ang="0">
                    <a:pos x="connsiteX2" y="connsiteY2"/>
                  </a:cxn>
                  <a:cxn ang="0">
                    <a:pos x="connsiteX3" y="connsiteY3"/>
                  </a:cxn>
                </a:cxnLst>
                <a:rect l="l" t="t" r="r" b="b"/>
                <a:pathLst>
                  <a:path w="3049735" h="2236500">
                    <a:moveTo>
                      <a:pt x="0" y="2236500"/>
                    </a:moveTo>
                    <a:lnTo>
                      <a:pt x="3049735" y="0"/>
                    </a:lnTo>
                    <a:lnTo>
                      <a:pt x="3049735" y="2236498"/>
                    </a:lnTo>
                    <a:lnTo>
                      <a:pt x="0" y="2236500"/>
                    </a:lnTo>
                    <a:close/>
                  </a:path>
                </a:pathLst>
              </a:custGeom>
              <a:solidFill>
                <a:srgbClr val="04C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19852538">
                <a:off x="-649055" y="3474019"/>
                <a:ext cx="3659262" cy="1577940"/>
              </a:xfrm>
              <a:custGeom>
                <a:avLst/>
                <a:gdLst>
                  <a:gd name="connsiteX0" fmla="*/ 0 w 3522030"/>
                  <a:gd name="connsiteY0" fmla="*/ 1577940 h 1577940"/>
                  <a:gd name="connsiteX1" fmla="*/ 694157 w 3522030"/>
                  <a:gd name="connsiteY1" fmla="*/ 0 h 1577940"/>
                  <a:gd name="connsiteX2" fmla="*/ 3522030 w 3522030"/>
                  <a:gd name="connsiteY2" fmla="*/ 1577940 h 1577940"/>
                  <a:gd name="connsiteX3" fmla="*/ 0 w 3522030"/>
                  <a:gd name="connsiteY3" fmla="*/ 1577940 h 1577940"/>
                  <a:gd name="connsiteX0" fmla="*/ 0 w 3659262"/>
                  <a:gd name="connsiteY0" fmla="*/ 1555857 h 1577940"/>
                  <a:gd name="connsiteX1" fmla="*/ 831389 w 3659262"/>
                  <a:gd name="connsiteY1" fmla="*/ 0 h 1577940"/>
                  <a:gd name="connsiteX2" fmla="*/ 3659262 w 3659262"/>
                  <a:gd name="connsiteY2" fmla="*/ 1577940 h 1577940"/>
                  <a:gd name="connsiteX3" fmla="*/ 0 w 3659262"/>
                  <a:gd name="connsiteY3" fmla="*/ 1555857 h 1577940"/>
                </a:gdLst>
                <a:ahLst/>
                <a:cxnLst>
                  <a:cxn ang="0">
                    <a:pos x="connsiteX0" y="connsiteY0"/>
                  </a:cxn>
                  <a:cxn ang="0">
                    <a:pos x="connsiteX1" y="connsiteY1"/>
                  </a:cxn>
                  <a:cxn ang="0">
                    <a:pos x="connsiteX2" y="connsiteY2"/>
                  </a:cxn>
                  <a:cxn ang="0">
                    <a:pos x="connsiteX3" y="connsiteY3"/>
                  </a:cxn>
                </a:cxnLst>
                <a:rect l="l" t="t" r="r" b="b"/>
                <a:pathLst>
                  <a:path w="3659262" h="1577940">
                    <a:moveTo>
                      <a:pt x="0" y="1555857"/>
                    </a:moveTo>
                    <a:lnTo>
                      <a:pt x="831389" y="0"/>
                    </a:lnTo>
                    <a:lnTo>
                      <a:pt x="3659262" y="1577940"/>
                    </a:lnTo>
                    <a:lnTo>
                      <a:pt x="0" y="1555857"/>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userDrawn="1"/>
          </p:nvGrpSpPr>
          <p:grpSpPr>
            <a:xfrm>
              <a:off x="-53235" y="2229536"/>
              <a:ext cx="9238097" cy="1936557"/>
              <a:chOff x="-53235" y="2229536"/>
              <a:chExt cx="9238097" cy="1936557"/>
            </a:xfrm>
          </p:grpSpPr>
          <p:sp>
            <p:nvSpPr>
              <p:cNvPr id="11" name="Rectangle 10"/>
              <p:cNvSpPr/>
              <p:nvPr/>
            </p:nvSpPr>
            <p:spPr>
              <a:xfrm>
                <a:off x="-53234" y="2360465"/>
                <a:ext cx="9236690" cy="1704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234" y="2229536"/>
                <a:ext cx="9236690" cy="208864"/>
              </a:xfrm>
              <a:prstGeom prst="rect">
                <a:avLst/>
              </a:prstGeom>
              <a:solidFill>
                <a:srgbClr val="00000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3235" y="3957229"/>
                <a:ext cx="9238097" cy="208864"/>
              </a:xfrm>
              <a:prstGeom prst="rect">
                <a:avLst/>
              </a:prstGeom>
              <a:solidFill>
                <a:srgbClr val="00000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hasCustomPrompt="1"/>
          </p:nvPr>
        </p:nvSpPr>
        <p:spPr>
          <a:xfrm>
            <a:off x="685800" y="2340729"/>
            <a:ext cx="7772400" cy="1012071"/>
          </a:xfrm>
        </p:spPr>
        <p:txBody>
          <a:bodyPr/>
          <a:lstStyle>
            <a:lvl1pPr>
              <a:defRPr b="1">
                <a:solidFill>
                  <a:srgbClr val="595959"/>
                </a:solidFill>
                <a:latin typeface="Century Gothic" panose="020B0502020202020204" pitchFamily="34" charset="0"/>
              </a:defRPr>
            </a:lvl1pPr>
          </a:lstStyle>
          <a:p>
            <a:r>
              <a:rPr lang="en-US" dirty="0" smtClean="0"/>
              <a:t>CLICK TO EDIT TITLE STYLE</a:t>
            </a:r>
            <a:endParaRPr lang="en-US" dirty="0"/>
          </a:p>
        </p:txBody>
      </p:sp>
      <p:sp>
        <p:nvSpPr>
          <p:cNvPr id="3" name="Subtitle 2"/>
          <p:cNvSpPr>
            <a:spLocks noGrp="1"/>
          </p:cNvSpPr>
          <p:nvPr>
            <p:ph type="subTitle" idx="1"/>
          </p:nvPr>
        </p:nvSpPr>
        <p:spPr>
          <a:xfrm>
            <a:off x="685800" y="3299661"/>
            <a:ext cx="7772400" cy="762000"/>
          </a:xfrm>
        </p:spPr>
        <p:txBody>
          <a:bodyPr/>
          <a:lstStyle>
            <a:lvl1pPr marL="0" indent="0" algn="ctr">
              <a:buNone/>
              <a:defRPr b="1">
                <a:solidFill>
                  <a:srgbClr val="898989"/>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1DF96D8-41C4-4472-B9EF-E2D2DCBF5928}"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EDA3B-7CC4-4CBB-87A2-3561D0DA2650}" type="slidenum">
              <a:rPr lang="en-US" smtClean="0"/>
              <a:t>‹#›</a:t>
            </a:fld>
            <a:endParaRPr lang="en-US"/>
          </a:p>
        </p:txBody>
      </p:sp>
    </p:spTree>
    <p:extLst>
      <p:ext uri="{BB962C8B-B14F-4D97-AF65-F5344CB8AC3E}">
        <p14:creationId xmlns:p14="http://schemas.microsoft.com/office/powerpoint/2010/main" val="244624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0" name="Parallelogram 19"/>
          <p:cNvSpPr/>
          <p:nvPr userDrawn="1"/>
        </p:nvSpPr>
        <p:spPr>
          <a:xfrm rot="1005762" flipV="1">
            <a:off x="-456666" y="823761"/>
            <a:ext cx="6165122" cy="2266863"/>
          </a:xfrm>
          <a:custGeom>
            <a:avLst/>
            <a:gdLst>
              <a:gd name="connsiteX0" fmla="*/ 0 w 6387959"/>
              <a:gd name="connsiteY0" fmla="*/ 1608212 h 1608212"/>
              <a:gd name="connsiteX1" fmla="*/ 5328682 w 6387959"/>
              <a:gd name="connsiteY1" fmla="*/ 0 h 1608212"/>
              <a:gd name="connsiteX2" fmla="*/ 6387959 w 6387959"/>
              <a:gd name="connsiteY2" fmla="*/ 0 h 1608212"/>
              <a:gd name="connsiteX3" fmla="*/ 1059277 w 6387959"/>
              <a:gd name="connsiteY3" fmla="*/ 1608212 h 1608212"/>
              <a:gd name="connsiteX4" fmla="*/ 0 w 6387959"/>
              <a:gd name="connsiteY4" fmla="*/ 1608212 h 1608212"/>
              <a:gd name="connsiteX0" fmla="*/ 0 w 6189574"/>
              <a:gd name="connsiteY0" fmla="*/ 1564004 h 1608212"/>
              <a:gd name="connsiteX1" fmla="*/ 5130297 w 6189574"/>
              <a:gd name="connsiteY1" fmla="*/ 0 h 1608212"/>
              <a:gd name="connsiteX2" fmla="*/ 6189574 w 6189574"/>
              <a:gd name="connsiteY2" fmla="*/ 0 h 1608212"/>
              <a:gd name="connsiteX3" fmla="*/ 860892 w 6189574"/>
              <a:gd name="connsiteY3" fmla="*/ 1608212 h 1608212"/>
              <a:gd name="connsiteX4" fmla="*/ 0 w 6189574"/>
              <a:gd name="connsiteY4" fmla="*/ 1564004 h 1608212"/>
              <a:gd name="connsiteX0" fmla="*/ 99742 w 6289316"/>
              <a:gd name="connsiteY0" fmla="*/ 1564004 h 1923698"/>
              <a:gd name="connsiteX1" fmla="*/ 5230039 w 6289316"/>
              <a:gd name="connsiteY1" fmla="*/ 0 h 1923698"/>
              <a:gd name="connsiteX2" fmla="*/ 6289316 w 6289316"/>
              <a:gd name="connsiteY2" fmla="*/ 0 h 1923698"/>
              <a:gd name="connsiteX3" fmla="*/ 0 w 6289316"/>
              <a:gd name="connsiteY3" fmla="*/ 1923698 h 1923698"/>
              <a:gd name="connsiteX4" fmla="*/ 99742 w 6289316"/>
              <a:gd name="connsiteY4" fmla="*/ 1564004 h 1923698"/>
              <a:gd name="connsiteX0" fmla="*/ 99742 w 6289316"/>
              <a:gd name="connsiteY0" fmla="*/ 1773458 h 2133152"/>
              <a:gd name="connsiteX1" fmla="*/ 6041669 w 6289316"/>
              <a:gd name="connsiteY1" fmla="*/ 0 h 2133152"/>
              <a:gd name="connsiteX2" fmla="*/ 6289316 w 6289316"/>
              <a:gd name="connsiteY2" fmla="*/ 209454 h 2133152"/>
              <a:gd name="connsiteX3" fmla="*/ 0 w 6289316"/>
              <a:gd name="connsiteY3" fmla="*/ 2133152 h 2133152"/>
              <a:gd name="connsiteX4" fmla="*/ 99742 w 6289316"/>
              <a:gd name="connsiteY4" fmla="*/ 1773458 h 2133152"/>
              <a:gd name="connsiteX0" fmla="*/ 99742 w 6194868"/>
              <a:gd name="connsiteY0" fmla="*/ 1773458 h 2133152"/>
              <a:gd name="connsiteX1" fmla="*/ 6041669 w 6194868"/>
              <a:gd name="connsiteY1" fmla="*/ 0 h 2133152"/>
              <a:gd name="connsiteX2" fmla="*/ 6194868 w 6194868"/>
              <a:gd name="connsiteY2" fmla="*/ 240751 h 2133152"/>
              <a:gd name="connsiteX3" fmla="*/ 0 w 6194868"/>
              <a:gd name="connsiteY3" fmla="*/ 2133152 h 2133152"/>
              <a:gd name="connsiteX4" fmla="*/ 99742 w 6194868"/>
              <a:gd name="connsiteY4" fmla="*/ 1773458 h 2133152"/>
              <a:gd name="connsiteX0" fmla="*/ 119739 w 6214865"/>
              <a:gd name="connsiteY0" fmla="*/ 1773458 h 2138849"/>
              <a:gd name="connsiteX1" fmla="*/ 6061666 w 6214865"/>
              <a:gd name="connsiteY1" fmla="*/ 0 h 2138849"/>
              <a:gd name="connsiteX2" fmla="*/ 6214865 w 6214865"/>
              <a:gd name="connsiteY2" fmla="*/ 240751 h 2138849"/>
              <a:gd name="connsiteX3" fmla="*/ 0 w 6214865"/>
              <a:gd name="connsiteY3" fmla="*/ 2138849 h 2138849"/>
              <a:gd name="connsiteX4" fmla="*/ 119739 w 6214865"/>
              <a:gd name="connsiteY4" fmla="*/ 1773458 h 2138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4865" h="2138849">
                <a:moveTo>
                  <a:pt x="119739" y="1773458"/>
                </a:moveTo>
                <a:lnTo>
                  <a:pt x="6061666" y="0"/>
                </a:lnTo>
                <a:lnTo>
                  <a:pt x="6214865" y="240751"/>
                </a:lnTo>
                <a:lnTo>
                  <a:pt x="0" y="2138849"/>
                </a:lnTo>
                <a:lnTo>
                  <a:pt x="119739" y="1773458"/>
                </a:lnTo>
                <a:close/>
              </a:path>
            </a:pathLst>
          </a:custGeom>
          <a:solidFill>
            <a:srgbClr val="3F3F3F"/>
          </a:solidFill>
          <a:ln>
            <a:solidFill>
              <a:srgbClr val="4B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791200" y="-20200"/>
            <a:ext cx="3393041" cy="2797505"/>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7"/>
          <p:cNvSpPr/>
          <p:nvPr userDrawn="1"/>
        </p:nvSpPr>
        <p:spPr>
          <a:xfrm rot="16200000">
            <a:off x="5516668" y="3230668"/>
            <a:ext cx="4080696" cy="3173968"/>
          </a:xfrm>
          <a:custGeom>
            <a:avLst/>
            <a:gdLst>
              <a:gd name="connsiteX0" fmla="*/ 0 w 1885950"/>
              <a:gd name="connsiteY0" fmla="*/ 2236498 h 2236498"/>
              <a:gd name="connsiteX1" fmla="*/ 1885950 w 1885950"/>
              <a:gd name="connsiteY1" fmla="*/ 0 h 2236498"/>
              <a:gd name="connsiteX2" fmla="*/ 1885950 w 1885950"/>
              <a:gd name="connsiteY2" fmla="*/ 2236498 h 2236498"/>
              <a:gd name="connsiteX3" fmla="*/ 0 w 1885950"/>
              <a:gd name="connsiteY3" fmla="*/ 2236498 h 2236498"/>
              <a:gd name="connsiteX0" fmla="*/ 0 w 2990355"/>
              <a:gd name="connsiteY0" fmla="*/ 2236498 h 2236498"/>
              <a:gd name="connsiteX1" fmla="*/ 2990355 w 2990355"/>
              <a:gd name="connsiteY1" fmla="*/ 0 h 2236498"/>
              <a:gd name="connsiteX2" fmla="*/ 2990355 w 2990355"/>
              <a:gd name="connsiteY2" fmla="*/ 2236498 h 2236498"/>
              <a:gd name="connsiteX3" fmla="*/ 0 w 2990355"/>
              <a:gd name="connsiteY3" fmla="*/ 2236498 h 2236498"/>
              <a:gd name="connsiteX0" fmla="*/ 0 w 3049735"/>
              <a:gd name="connsiteY0" fmla="*/ 2236500 h 2236500"/>
              <a:gd name="connsiteX1" fmla="*/ 3049735 w 3049735"/>
              <a:gd name="connsiteY1" fmla="*/ 0 h 2236500"/>
              <a:gd name="connsiteX2" fmla="*/ 3049735 w 3049735"/>
              <a:gd name="connsiteY2" fmla="*/ 2236498 h 2236500"/>
              <a:gd name="connsiteX3" fmla="*/ 0 w 3049735"/>
              <a:gd name="connsiteY3" fmla="*/ 2236500 h 2236500"/>
            </a:gdLst>
            <a:ahLst/>
            <a:cxnLst>
              <a:cxn ang="0">
                <a:pos x="connsiteX0" y="connsiteY0"/>
              </a:cxn>
              <a:cxn ang="0">
                <a:pos x="connsiteX1" y="connsiteY1"/>
              </a:cxn>
              <a:cxn ang="0">
                <a:pos x="connsiteX2" y="connsiteY2"/>
              </a:cxn>
              <a:cxn ang="0">
                <a:pos x="connsiteX3" y="connsiteY3"/>
              </a:cxn>
            </a:cxnLst>
            <a:rect l="l" t="t" r="r" b="b"/>
            <a:pathLst>
              <a:path w="3049735" h="2236500">
                <a:moveTo>
                  <a:pt x="0" y="2236500"/>
                </a:moveTo>
                <a:lnTo>
                  <a:pt x="3049735" y="0"/>
                </a:lnTo>
                <a:lnTo>
                  <a:pt x="3049735" y="2236498"/>
                </a:lnTo>
                <a:lnTo>
                  <a:pt x="0" y="2236500"/>
                </a:lnTo>
                <a:close/>
              </a:path>
            </a:pathLst>
          </a:custGeom>
          <a:solidFill>
            <a:srgbClr val="04C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p:cNvSpPr/>
          <p:nvPr userDrawn="1"/>
        </p:nvSpPr>
        <p:spPr>
          <a:xfrm>
            <a:off x="-19716" y="381000"/>
            <a:ext cx="5429916" cy="3684097"/>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9716" y="4065097"/>
            <a:ext cx="4963680" cy="2820621"/>
          </a:xfrm>
          <a:prstGeom prst="rect">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userDrawn="1"/>
        </p:nvSpPr>
        <p:spPr>
          <a:xfrm flipV="1">
            <a:off x="-19716" y="-20201"/>
            <a:ext cx="7696200" cy="4085297"/>
          </a:xfrm>
          <a:prstGeom prst="triangle">
            <a:avLst>
              <a:gd name="adj" fmla="val 76383"/>
            </a:avLst>
          </a:pr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userDrawn="1"/>
        </p:nvSpPr>
        <p:spPr>
          <a:xfrm rot="21135326">
            <a:off x="5955793" y="2811056"/>
            <a:ext cx="526985" cy="384677"/>
          </a:xfrm>
          <a:prstGeom prst="triangle">
            <a:avLst>
              <a:gd name="adj" fmla="val 97055"/>
            </a:avLst>
          </a:prstGeom>
          <a:solidFill>
            <a:srgbClr val="04C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userDrawn="1"/>
        </p:nvSpPr>
        <p:spPr>
          <a:xfrm>
            <a:off x="1371600" y="2777306"/>
            <a:ext cx="7822166" cy="4108412"/>
          </a:xfrm>
          <a:prstGeom prst="triangle">
            <a:avLst>
              <a:gd name="adj" fmla="val 64663"/>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6"/>
          <p:cNvSpPr/>
          <p:nvPr userDrawn="1"/>
        </p:nvSpPr>
        <p:spPr>
          <a:xfrm rot="19852538">
            <a:off x="-609600" y="3472284"/>
            <a:ext cx="3659262" cy="1577940"/>
          </a:xfrm>
          <a:custGeom>
            <a:avLst/>
            <a:gdLst>
              <a:gd name="connsiteX0" fmla="*/ 0 w 3522030"/>
              <a:gd name="connsiteY0" fmla="*/ 1577940 h 1577940"/>
              <a:gd name="connsiteX1" fmla="*/ 694157 w 3522030"/>
              <a:gd name="connsiteY1" fmla="*/ 0 h 1577940"/>
              <a:gd name="connsiteX2" fmla="*/ 3522030 w 3522030"/>
              <a:gd name="connsiteY2" fmla="*/ 1577940 h 1577940"/>
              <a:gd name="connsiteX3" fmla="*/ 0 w 3522030"/>
              <a:gd name="connsiteY3" fmla="*/ 1577940 h 1577940"/>
              <a:gd name="connsiteX0" fmla="*/ 0 w 3659262"/>
              <a:gd name="connsiteY0" fmla="*/ 1555857 h 1577940"/>
              <a:gd name="connsiteX1" fmla="*/ 831389 w 3659262"/>
              <a:gd name="connsiteY1" fmla="*/ 0 h 1577940"/>
              <a:gd name="connsiteX2" fmla="*/ 3659262 w 3659262"/>
              <a:gd name="connsiteY2" fmla="*/ 1577940 h 1577940"/>
              <a:gd name="connsiteX3" fmla="*/ 0 w 3659262"/>
              <a:gd name="connsiteY3" fmla="*/ 1555857 h 1577940"/>
            </a:gdLst>
            <a:ahLst/>
            <a:cxnLst>
              <a:cxn ang="0">
                <a:pos x="connsiteX0" y="connsiteY0"/>
              </a:cxn>
              <a:cxn ang="0">
                <a:pos x="connsiteX1" y="connsiteY1"/>
              </a:cxn>
              <a:cxn ang="0">
                <a:pos x="connsiteX2" y="connsiteY2"/>
              </a:cxn>
              <a:cxn ang="0">
                <a:pos x="connsiteX3" y="connsiteY3"/>
              </a:cxn>
            </a:cxnLst>
            <a:rect l="l" t="t" r="r" b="b"/>
            <a:pathLst>
              <a:path w="3659262" h="1577940">
                <a:moveTo>
                  <a:pt x="0" y="1555857"/>
                </a:moveTo>
                <a:lnTo>
                  <a:pt x="831389" y="0"/>
                </a:lnTo>
                <a:lnTo>
                  <a:pt x="3659262" y="1577940"/>
                </a:lnTo>
                <a:lnTo>
                  <a:pt x="0" y="1555857"/>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9716" y="4035400"/>
            <a:ext cx="9203171" cy="1704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8059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14042" y="29718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DF96D8-41C4-4472-B9EF-E2D2DCBF5928}"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EDA3B-7CC4-4CBB-87A2-3561D0DA2650}" type="slidenum">
              <a:rPr lang="en-US" smtClean="0"/>
              <a:t>‹#›</a:t>
            </a:fld>
            <a:endParaRPr lang="en-US"/>
          </a:p>
        </p:txBody>
      </p:sp>
      <p:sp>
        <p:nvSpPr>
          <p:cNvPr id="21" name="Rectangle 20"/>
          <p:cNvSpPr/>
          <p:nvPr userDrawn="1"/>
        </p:nvSpPr>
        <p:spPr>
          <a:xfrm>
            <a:off x="-53235" y="3930968"/>
            <a:ext cx="9236690" cy="208864"/>
          </a:xfrm>
          <a:prstGeom prst="rect">
            <a:avLst/>
          </a:prstGeom>
          <a:solidFill>
            <a:srgbClr val="00000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53236" y="5658661"/>
            <a:ext cx="9238097" cy="208864"/>
          </a:xfrm>
          <a:prstGeom prst="rect">
            <a:avLst/>
          </a:prstGeom>
          <a:solidFill>
            <a:srgbClr val="00000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5280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DF96D8-41C4-4472-B9EF-E2D2DCBF5928}" type="datetimeFigureOut">
              <a:rPr lang="en-US" smtClean="0"/>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EDA3B-7CC4-4CBB-87A2-3561D0DA2650}"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5581952"/>
            <a:ext cx="9144000" cy="127604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Tree>
    <p:extLst>
      <p:ext uri="{BB962C8B-B14F-4D97-AF65-F5344CB8AC3E}">
        <p14:creationId xmlns:p14="http://schemas.microsoft.com/office/powerpoint/2010/main" val="1700631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DF96D8-41C4-4472-B9EF-E2D2DCBF5928}" type="datetimeFigureOut">
              <a:rPr lang="en-US" smtClean="0"/>
              <a:t>10/11/2018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8EDA3B-7CC4-4CBB-87A2-3561D0DA2650}"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81952"/>
            <a:ext cx="9144000" cy="1276048"/>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Tree>
    <p:extLst>
      <p:ext uri="{BB962C8B-B14F-4D97-AF65-F5344CB8AC3E}">
        <p14:creationId xmlns:p14="http://schemas.microsoft.com/office/powerpoint/2010/main" val="1663852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Parallelogram 16"/>
          <p:cNvSpPr/>
          <p:nvPr userDrawn="1"/>
        </p:nvSpPr>
        <p:spPr>
          <a:xfrm rot="19244907">
            <a:off x="2588579" y="1812657"/>
            <a:ext cx="6675959" cy="326232"/>
          </a:xfrm>
          <a:custGeom>
            <a:avLst/>
            <a:gdLst>
              <a:gd name="connsiteX0" fmla="*/ 0 w 6740013"/>
              <a:gd name="connsiteY0" fmla="*/ 318227 h 318227"/>
              <a:gd name="connsiteX1" fmla="*/ 79557 w 6740013"/>
              <a:gd name="connsiteY1" fmla="*/ 0 h 318227"/>
              <a:gd name="connsiteX2" fmla="*/ 6740013 w 6740013"/>
              <a:gd name="connsiteY2" fmla="*/ 0 h 318227"/>
              <a:gd name="connsiteX3" fmla="*/ 6660456 w 6740013"/>
              <a:gd name="connsiteY3" fmla="*/ 318227 h 318227"/>
              <a:gd name="connsiteX4" fmla="*/ 0 w 6740013"/>
              <a:gd name="connsiteY4" fmla="*/ 318227 h 318227"/>
              <a:gd name="connsiteX0" fmla="*/ 0 w 6740013"/>
              <a:gd name="connsiteY0" fmla="*/ 318227 h 334677"/>
              <a:gd name="connsiteX1" fmla="*/ 79557 w 6740013"/>
              <a:gd name="connsiteY1" fmla="*/ 0 h 334677"/>
              <a:gd name="connsiteX2" fmla="*/ 6740013 w 6740013"/>
              <a:gd name="connsiteY2" fmla="*/ 0 h 334677"/>
              <a:gd name="connsiteX3" fmla="*/ 6709042 w 6740013"/>
              <a:gd name="connsiteY3" fmla="*/ 334677 h 334677"/>
              <a:gd name="connsiteX4" fmla="*/ 0 w 6740013"/>
              <a:gd name="connsiteY4" fmla="*/ 318227 h 334677"/>
              <a:gd name="connsiteX0" fmla="*/ 0 w 6709042"/>
              <a:gd name="connsiteY0" fmla="*/ 318227 h 334677"/>
              <a:gd name="connsiteX1" fmla="*/ 79557 w 6709042"/>
              <a:gd name="connsiteY1" fmla="*/ 0 h 334677"/>
              <a:gd name="connsiteX2" fmla="*/ 6592440 w 6709042"/>
              <a:gd name="connsiteY2" fmla="*/ 99426 h 334677"/>
              <a:gd name="connsiteX3" fmla="*/ 6709042 w 6709042"/>
              <a:gd name="connsiteY3" fmla="*/ 334677 h 334677"/>
              <a:gd name="connsiteX4" fmla="*/ 0 w 6709042"/>
              <a:gd name="connsiteY4" fmla="*/ 318227 h 334677"/>
              <a:gd name="connsiteX0" fmla="*/ 0 w 6709042"/>
              <a:gd name="connsiteY0" fmla="*/ 318227 h 334677"/>
              <a:gd name="connsiteX1" fmla="*/ 79557 w 6709042"/>
              <a:gd name="connsiteY1" fmla="*/ 0 h 334677"/>
              <a:gd name="connsiteX2" fmla="*/ 6560451 w 6709042"/>
              <a:gd name="connsiteY2" fmla="*/ 122208 h 334677"/>
              <a:gd name="connsiteX3" fmla="*/ 6709042 w 6709042"/>
              <a:gd name="connsiteY3" fmla="*/ 334677 h 334677"/>
              <a:gd name="connsiteX4" fmla="*/ 0 w 6709042"/>
              <a:gd name="connsiteY4" fmla="*/ 318227 h 334677"/>
              <a:gd name="connsiteX0" fmla="*/ 0 w 6709042"/>
              <a:gd name="connsiteY0" fmla="*/ 318227 h 334677"/>
              <a:gd name="connsiteX1" fmla="*/ 79557 w 6709042"/>
              <a:gd name="connsiteY1" fmla="*/ 0 h 334677"/>
              <a:gd name="connsiteX2" fmla="*/ 6570714 w 6709042"/>
              <a:gd name="connsiteY2" fmla="*/ 80865 h 334677"/>
              <a:gd name="connsiteX3" fmla="*/ 6709042 w 6709042"/>
              <a:gd name="connsiteY3" fmla="*/ 334677 h 334677"/>
              <a:gd name="connsiteX4" fmla="*/ 0 w 6709042"/>
              <a:gd name="connsiteY4" fmla="*/ 318227 h 334677"/>
              <a:gd name="connsiteX0" fmla="*/ 0 w 6755516"/>
              <a:gd name="connsiteY0" fmla="*/ 318227 h 324268"/>
              <a:gd name="connsiteX1" fmla="*/ 79557 w 6755516"/>
              <a:gd name="connsiteY1" fmla="*/ 0 h 324268"/>
              <a:gd name="connsiteX2" fmla="*/ 6570714 w 6755516"/>
              <a:gd name="connsiteY2" fmla="*/ 80865 h 324268"/>
              <a:gd name="connsiteX3" fmla="*/ 6755516 w 6755516"/>
              <a:gd name="connsiteY3" fmla="*/ 324268 h 324268"/>
              <a:gd name="connsiteX4" fmla="*/ 0 w 6755516"/>
              <a:gd name="connsiteY4" fmla="*/ 318227 h 324268"/>
              <a:gd name="connsiteX0" fmla="*/ 76458 w 6675959"/>
              <a:gd name="connsiteY0" fmla="*/ 326232 h 326232"/>
              <a:gd name="connsiteX1" fmla="*/ 0 w 6675959"/>
              <a:gd name="connsiteY1" fmla="*/ 0 h 326232"/>
              <a:gd name="connsiteX2" fmla="*/ 6491157 w 6675959"/>
              <a:gd name="connsiteY2" fmla="*/ 80865 h 326232"/>
              <a:gd name="connsiteX3" fmla="*/ 6675959 w 6675959"/>
              <a:gd name="connsiteY3" fmla="*/ 324268 h 326232"/>
              <a:gd name="connsiteX4" fmla="*/ 76458 w 6675959"/>
              <a:gd name="connsiteY4" fmla="*/ 326232 h 326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5959" h="326232">
                <a:moveTo>
                  <a:pt x="76458" y="326232"/>
                </a:moveTo>
                <a:lnTo>
                  <a:pt x="0" y="0"/>
                </a:lnTo>
                <a:lnTo>
                  <a:pt x="6491157" y="80865"/>
                </a:lnTo>
                <a:lnTo>
                  <a:pt x="6675959" y="324268"/>
                </a:lnTo>
                <a:lnTo>
                  <a:pt x="76458" y="326232"/>
                </a:lnTo>
                <a:close/>
              </a:path>
            </a:pathLst>
          </a:cu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userDrawn="1"/>
        </p:nvSpPr>
        <p:spPr>
          <a:xfrm rot="19390560">
            <a:off x="-2731803" y="-1340343"/>
            <a:ext cx="10766687" cy="5579964"/>
          </a:xfrm>
          <a:custGeom>
            <a:avLst/>
            <a:gdLst>
              <a:gd name="connsiteX0" fmla="*/ 0 w 10120256"/>
              <a:gd name="connsiteY0" fmla="*/ 5334294 h 5334294"/>
              <a:gd name="connsiteX1" fmla="*/ 4146674 w 10120256"/>
              <a:gd name="connsiteY1" fmla="*/ 0 h 5334294"/>
              <a:gd name="connsiteX2" fmla="*/ 10120256 w 10120256"/>
              <a:gd name="connsiteY2" fmla="*/ 5334294 h 5334294"/>
              <a:gd name="connsiteX3" fmla="*/ 0 w 10120256"/>
              <a:gd name="connsiteY3" fmla="*/ 5334294 h 5334294"/>
              <a:gd name="connsiteX0" fmla="*/ 0 w 10993144"/>
              <a:gd name="connsiteY0" fmla="*/ 5334294 h 5334294"/>
              <a:gd name="connsiteX1" fmla="*/ 4146674 w 10993144"/>
              <a:gd name="connsiteY1" fmla="*/ 0 h 5334294"/>
              <a:gd name="connsiteX2" fmla="*/ 10993144 w 10993144"/>
              <a:gd name="connsiteY2" fmla="*/ 4623911 h 5334294"/>
              <a:gd name="connsiteX3" fmla="*/ 0 w 10993144"/>
              <a:gd name="connsiteY3" fmla="*/ 5334294 h 5334294"/>
              <a:gd name="connsiteX0" fmla="*/ 0 w 10993144"/>
              <a:gd name="connsiteY0" fmla="*/ 5667473 h 5667473"/>
              <a:gd name="connsiteX1" fmla="*/ 4362042 w 10993144"/>
              <a:gd name="connsiteY1" fmla="*/ 0 h 5667473"/>
              <a:gd name="connsiteX2" fmla="*/ 10993144 w 10993144"/>
              <a:gd name="connsiteY2" fmla="*/ 4957090 h 5667473"/>
              <a:gd name="connsiteX3" fmla="*/ 0 w 10993144"/>
              <a:gd name="connsiteY3" fmla="*/ 5667473 h 5667473"/>
              <a:gd name="connsiteX0" fmla="*/ 0 w 10788482"/>
              <a:gd name="connsiteY0" fmla="*/ 5599070 h 5599070"/>
              <a:gd name="connsiteX1" fmla="*/ 4157380 w 10788482"/>
              <a:gd name="connsiteY1" fmla="*/ 0 h 5599070"/>
              <a:gd name="connsiteX2" fmla="*/ 10788482 w 10788482"/>
              <a:gd name="connsiteY2" fmla="*/ 4957090 h 5599070"/>
              <a:gd name="connsiteX3" fmla="*/ 0 w 10788482"/>
              <a:gd name="connsiteY3" fmla="*/ 5599070 h 5599070"/>
              <a:gd name="connsiteX0" fmla="*/ 0 w 10788482"/>
              <a:gd name="connsiteY0" fmla="*/ 5555425 h 5555425"/>
              <a:gd name="connsiteX1" fmla="*/ 4192899 w 10788482"/>
              <a:gd name="connsiteY1" fmla="*/ 0 h 5555425"/>
              <a:gd name="connsiteX2" fmla="*/ 10788482 w 10788482"/>
              <a:gd name="connsiteY2" fmla="*/ 4913445 h 5555425"/>
              <a:gd name="connsiteX3" fmla="*/ 0 w 10788482"/>
              <a:gd name="connsiteY3" fmla="*/ 5555425 h 5555425"/>
              <a:gd name="connsiteX0" fmla="*/ 0 w 10788482"/>
              <a:gd name="connsiteY0" fmla="*/ 5579964 h 5579964"/>
              <a:gd name="connsiteX1" fmla="*/ 4160125 w 10788482"/>
              <a:gd name="connsiteY1" fmla="*/ 0 h 5579964"/>
              <a:gd name="connsiteX2" fmla="*/ 10788482 w 10788482"/>
              <a:gd name="connsiteY2" fmla="*/ 4937984 h 5579964"/>
              <a:gd name="connsiteX3" fmla="*/ 0 w 10788482"/>
              <a:gd name="connsiteY3" fmla="*/ 5579964 h 5579964"/>
              <a:gd name="connsiteX0" fmla="*/ 0 w 10766687"/>
              <a:gd name="connsiteY0" fmla="*/ 5579964 h 5579964"/>
              <a:gd name="connsiteX1" fmla="*/ 4160125 w 10766687"/>
              <a:gd name="connsiteY1" fmla="*/ 0 h 5579964"/>
              <a:gd name="connsiteX2" fmla="*/ 10766687 w 10766687"/>
              <a:gd name="connsiteY2" fmla="*/ 4989862 h 5579964"/>
              <a:gd name="connsiteX3" fmla="*/ 0 w 10766687"/>
              <a:gd name="connsiteY3" fmla="*/ 5579964 h 5579964"/>
            </a:gdLst>
            <a:ahLst/>
            <a:cxnLst>
              <a:cxn ang="0">
                <a:pos x="connsiteX0" y="connsiteY0"/>
              </a:cxn>
              <a:cxn ang="0">
                <a:pos x="connsiteX1" y="connsiteY1"/>
              </a:cxn>
              <a:cxn ang="0">
                <a:pos x="connsiteX2" y="connsiteY2"/>
              </a:cxn>
              <a:cxn ang="0">
                <a:pos x="connsiteX3" y="connsiteY3"/>
              </a:cxn>
            </a:cxnLst>
            <a:rect l="l" t="t" r="r" b="b"/>
            <a:pathLst>
              <a:path w="10766687" h="5579964">
                <a:moveTo>
                  <a:pt x="0" y="5579964"/>
                </a:moveTo>
                <a:lnTo>
                  <a:pt x="4160125" y="0"/>
                </a:lnTo>
                <a:lnTo>
                  <a:pt x="10766687" y="4989862"/>
                </a:lnTo>
                <a:lnTo>
                  <a:pt x="0" y="5579964"/>
                </a:ln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24400" y="3255521"/>
            <a:ext cx="44196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DF96D8-41C4-4472-B9EF-E2D2DCBF5928}" type="datetimeFigureOut">
              <a:rPr lang="en-US" smtClean="0"/>
              <a:t>10/11/2018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8EDA3B-7CC4-4CBB-87A2-3561D0DA2650}" type="slidenum">
              <a:rPr lang="en-US" smtClean="0"/>
              <a:t>‹#›</a:t>
            </a:fld>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52170" t="66776" r="6060" b="7570"/>
          <a:stretch/>
        </p:blipFill>
        <p:spPr>
          <a:xfrm>
            <a:off x="7848600" y="7162800"/>
            <a:ext cx="4018986" cy="2468435"/>
          </a:xfrm>
          <a:prstGeom prst="rect">
            <a:avLst/>
          </a:prstGeom>
        </p:spPr>
      </p:pic>
      <p:sp>
        <p:nvSpPr>
          <p:cNvPr id="7" name="Isosceles Triangle 6"/>
          <p:cNvSpPr/>
          <p:nvPr userDrawn="1"/>
        </p:nvSpPr>
        <p:spPr>
          <a:xfrm>
            <a:off x="0" y="1797132"/>
            <a:ext cx="7467600" cy="5060868"/>
          </a:xfrm>
          <a:prstGeom prst="triangle">
            <a:avLst>
              <a:gd name="adj" fmla="val 0"/>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userDrawn="1"/>
        </p:nvSpPr>
        <p:spPr>
          <a:xfrm rot="6665387">
            <a:off x="696305" y="-326919"/>
            <a:ext cx="2452639" cy="5089127"/>
          </a:xfrm>
          <a:custGeom>
            <a:avLst/>
            <a:gdLst>
              <a:gd name="connsiteX0" fmla="*/ 0 w 2286000"/>
              <a:gd name="connsiteY0" fmla="*/ 4307478 h 4307478"/>
              <a:gd name="connsiteX1" fmla="*/ 986729 w 2286000"/>
              <a:gd name="connsiteY1" fmla="*/ 0 h 4307478"/>
              <a:gd name="connsiteX2" fmla="*/ 2286000 w 2286000"/>
              <a:gd name="connsiteY2" fmla="*/ 0 h 4307478"/>
              <a:gd name="connsiteX3" fmla="*/ 1299271 w 2286000"/>
              <a:gd name="connsiteY3" fmla="*/ 4307478 h 4307478"/>
              <a:gd name="connsiteX4" fmla="*/ 0 w 2286000"/>
              <a:gd name="connsiteY4" fmla="*/ 4307478 h 4307478"/>
              <a:gd name="connsiteX0" fmla="*/ 0 w 2145767"/>
              <a:gd name="connsiteY0" fmla="*/ 4307478 h 4307478"/>
              <a:gd name="connsiteX1" fmla="*/ 986729 w 2145767"/>
              <a:gd name="connsiteY1" fmla="*/ 0 h 4307478"/>
              <a:gd name="connsiteX2" fmla="*/ 2145767 w 2145767"/>
              <a:gd name="connsiteY2" fmla="*/ 645103 h 4307478"/>
              <a:gd name="connsiteX3" fmla="*/ 1299271 w 2145767"/>
              <a:gd name="connsiteY3" fmla="*/ 4307478 h 4307478"/>
              <a:gd name="connsiteX4" fmla="*/ 0 w 2145767"/>
              <a:gd name="connsiteY4" fmla="*/ 4307478 h 4307478"/>
              <a:gd name="connsiteX0" fmla="*/ 0 w 2178998"/>
              <a:gd name="connsiteY0" fmla="*/ 4307478 h 4307478"/>
              <a:gd name="connsiteX1" fmla="*/ 986729 w 2178998"/>
              <a:gd name="connsiteY1" fmla="*/ 0 h 4307478"/>
              <a:gd name="connsiteX2" fmla="*/ 2178998 w 2178998"/>
              <a:gd name="connsiteY2" fmla="*/ 265704 h 4307478"/>
              <a:gd name="connsiteX3" fmla="*/ 1299271 w 2178998"/>
              <a:gd name="connsiteY3" fmla="*/ 4307478 h 4307478"/>
              <a:gd name="connsiteX4" fmla="*/ 0 w 2178998"/>
              <a:gd name="connsiteY4" fmla="*/ 4307478 h 4307478"/>
              <a:gd name="connsiteX0" fmla="*/ 0 w 2178998"/>
              <a:gd name="connsiteY0" fmla="*/ 4543220 h 4543220"/>
              <a:gd name="connsiteX1" fmla="*/ 1210025 w 2178998"/>
              <a:gd name="connsiteY1" fmla="*/ 0 h 4543220"/>
              <a:gd name="connsiteX2" fmla="*/ 2178998 w 2178998"/>
              <a:gd name="connsiteY2" fmla="*/ 501446 h 4543220"/>
              <a:gd name="connsiteX3" fmla="*/ 1299271 w 2178998"/>
              <a:gd name="connsiteY3" fmla="*/ 4543220 h 4543220"/>
              <a:gd name="connsiteX4" fmla="*/ 0 w 2178998"/>
              <a:gd name="connsiteY4" fmla="*/ 4543220 h 4543220"/>
              <a:gd name="connsiteX0" fmla="*/ 0 w 2178998"/>
              <a:gd name="connsiteY0" fmla="*/ 4543220 h 4543220"/>
              <a:gd name="connsiteX1" fmla="*/ 1210025 w 2178998"/>
              <a:gd name="connsiteY1" fmla="*/ 0 h 4543220"/>
              <a:gd name="connsiteX2" fmla="*/ 2178998 w 2178998"/>
              <a:gd name="connsiteY2" fmla="*/ 501446 h 4543220"/>
              <a:gd name="connsiteX3" fmla="*/ 1294714 w 2178998"/>
              <a:gd name="connsiteY3" fmla="*/ 4492608 h 4543220"/>
              <a:gd name="connsiteX4" fmla="*/ 0 w 2178998"/>
              <a:gd name="connsiteY4" fmla="*/ 4543220 h 4543220"/>
              <a:gd name="connsiteX0" fmla="*/ 0 w 2452639"/>
              <a:gd name="connsiteY0" fmla="*/ 5075186 h 5075186"/>
              <a:gd name="connsiteX1" fmla="*/ 1483666 w 2452639"/>
              <a:gd name="connsiteY1" fmla="*/ 0 h 5075186"/>
              <a:gd name="connsiteX2" fmla="*/ 2452639 w 2452639"/>
              <a:gd name="connsiteY2" fmla="*/ 501446 h 5075186"/>
              <a:gd name="connsiteX3" fmla="*/ 1568355 w 2452639"/>
              <a:gd name="connsiteY3" fmla="*/ 4492608 h 5075186"/>
              <a:gd name="connsiteX4" fmla="*/ 0 w 2452639"/>
              <a:gd name="connsiteY4" fmla="*/ 5075186 h 5075186"/>
              <a:gd name="connsiteX0" fmla="*/ 0 w 2452639"/>
              <a:gd name="connsiteY0" fmla="*/ 5075186 h 5075186"/>
              <a:gd name="connsiteX1" fmla="*/ 1483666 w 2452639"/>
              <a:gd name="connsiteY1" fmla="*/ 0 h 5075186"/>
              <a:gd name="connsiteX2" fmla="*/ 2452639 w 2452639"/>
              <a:gd name="connsiteY2" fmla="*/ 501446 h 5075186"/>
              <a:gd name="connsiteX3" fmla="*/ 1530770 w 2452639"/>
              <a:gd name="connsiteY3" fmla="*/ 4492142 h 5075186"/>
              <a:gd name="connsiteX4" fmla="*/ 0 w 2452639"/>
              <a:gd name="connsiteY4" fmla="*/ 5075186 h 5075186"/>
              <a:gd name="connsiteX0" fmla="*/ 0 w 2452639"/>
              <a:gd name="connsiteY0" fmla="*/ 5075186 h 5089127"/>
              <a:gd name="connsiteX1" fmla="*/ 1483666 w 2452639"/>
              <a:gd name="connsiteY1" fmla="*/ 0 h 5089127"/>
              <a:gd name="connsiteX2" fmla="*/ 2452639 w 2452639"/>
              <a:gd name="connsiteY2" fmla="*/ 501446 h 5089127"/>
              <a:gd name="connsiteX3" fmla="*/ 1530770 w 2452639"/>
              <a:gd name="connsiteY3" fmla="*/ 4492142 h 5089127"/>
              <a:gd name="connsiteX4" fmla="*/ 10363 w 2452639"/>
              <a:gd name="connsiteY4" fmla="*/ 5089127 h 5089127"/>
              <a:gd name="connsiteX5" fmla="*/ 0 w 2452639"/>
              <a:gd name="connsiteY5" fmla="*/ 5075186 h 5089127"/>
              <a:gd name="connsiteX0" fmla="*/ 0 w 2452639"/>
              <a:gd name="connsiteY0" fmla="*/ 5075186 h 5089127"/>
              <a:gd name="connsiteX1" fmla="*/ 1483666 w 2452639"/>
              <a:gd name="connsiteY1" fmla="*/ 0 h 5089127"/>
              <a:gd name="connsiteX2" fmla="*/ 2452639 w 2452639"/>
              <a:gd name="connsiteY2" fmla="*/ 501446 h 5089127"/>
              <a:gd name="connsiteX3" fmla="*/ 1530770 w 2452639"/>
              <a:gd name="connsiteY3" fmla="*/ 4492142 h 5089127"/>
              <a:gd name="connsiteX4" fmla="*/ 10363 w 2452639"/>
              <a:gd name="connsiteY4" fmla="*/ 5089127 h 5089127"/>
              <a:gd name="connsiteX5" fmla="*/ 0 w 2452639"/>
              <a:gd name="connsiteY5" fmla="*/ 5075186 h 5089127"/>
              <a:gd name="connsiteX0" fmla="*/ 0 w 2452639"/>
              <a:gd name="connsiteY0" fmla="*/ 5075186 h 5089127"/>
              <a:gd name="connsiteX1" fmla="*/ 1483666 w 2452639"/>
              <a:gd name="connsiteY1" fmla="*/ 0 h 5089127"/>
              <a:gd name="connsiteX2" fmla="*/ 2452639 w 2452639"/>
              <a:gd name="connsiteY2" fmla="*/ 501446 h 5089127"/>
              <a:gd name="connsiteX3" fmla="*/ 1538305 w 2452639"/>
              <a:gd name="connsiteY3" fmla="*/ 4511681 h 5089127"/>
              <a:gd name="connsiteX4" fmla="*/ 10363 w 2452639"/>
              <a:gd name="connsiteY4" fmla="*/ 5089127 h 5089127"/>
              <a:gd name="connsiteX5" fmla="*/ 0 w 2452639"/>
              <a:gd name="connsiteY5" fmla="*/ 5075186 h 508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2639" h="5089127">
                <a:moveTo>
                  <a:pt x="0" y="5075186"/>
                </a:moveTo>
                <a:lnTo>
                  <a:pt x="1483666" y="0"/>
                </a:lnTo>
                <a:lnTo>
                  <a:pt x="2452639" y="501446"/>
                </a:lnTo>
                <a:lnTo>
                  <a:pt x="1538305" y="4511681"/>
                </a:lnTo>
                <a:lnTo>
                  <a:pt x="10363" y="5089127"/>
                </a:lnTo>
                <a:lnTo>
                  <a:pt x="0" y="5075186"/>
                </a:lnTo>
                <a:close/>
              </a:path>
            </a:pathLst>
          </a:cu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8"/>
          <p:cNvSpPr/>
          <p:nvPr userDrawn="1"/>
        </p:nvSpPr>
        <p:spPr>
          <a:xfrm rot="7146366">
            <a:off x="1383302" y="543408"/>
            <a:ext cx="739129" cy="4412746"/>
          </a:xfrm>
          <a:custGeom>
            <a:avLst/>
            <a:gdLst>
              <a:gd name="connsiteX0" fmla="*/ 0 w 2286000"/>
              <a:gd name="connsiteY0" fmla="*/ 4307478 h 4307478"/>
              <a:gd name="connsiteX1" fmla="*/ 986729 w 2286000"/>
              <a:gd name="connsiteY1" fmla="*/ 0 h 4307478"/>
              <a:gd name="connsiteX2" fmla="*/ 2286000 w 2286000"/>
              <a:gd name="connsiteY2" fmla="*/ 0 h 4307478"/>
              <a:gd name="connsiteX3" fmla="*/ 1299271 w 2286000"/>
              <a:gd name="connsiteY3" fmla="*/ 4307478 h 4307478"/>
              <a:gd name="connsiteX4" fmla="*/ 0 w 2286000"/>
              <a:gd name="connsiteY4" fmla="*/ 4307478 h 4307478"/>
              <a:gd name="connsiteX0" fmla="*/ 0 w 2145767"/>
              <a:gd name="connsiteY0" fmla="*/ 4307478 h 4307478"/>
              <a:gd name="connsiteX1" fmla="*/ 986729 w 2145767"/>
              <a:gd name="connsiteY1" fmla="*/ 0 h 4307478"/>
              <a:gd name="connsiteX2" fmla="*/ 2145767 w 2145767"/>
              <a:gd name="connsiteY2" fmla="*/ 645103 h 4307478"/>
              <a:gd name="connsiteX3" fmla="*/ 1299271 w 2145767"/>
              <a:gd name="connsiteY3" fmla="*/ 4307478 h 4307478"/>
              <a:gd name="connsiteX4" fmla="*/ 0 w 2145767"/>
              <a:gd name="connsiteY4" fmla="*/ 4307478 h 4307478"/>
              <a:gd name="connsiteX0" fmla="*/ 0 w 2178998"/>
              <a:gd name="connsiteY0" fmla="*/ 4307478 h 4307478"/>
              <a:gd name="connsiteX1" fmla="*/ 986729 w 2178998"/>
              <a:gd name="connsiteY1" fmla="*/ 0 h 4307478"/>
              <a:gd name="connsiteX2" fmla="*/ 2178998 w 2178998"/>
              <a:gd name="connsiteY2" fmla="*/ 265704 h 4307478"/>
              <a:gd name="connsiteX3" fmla="*/ 1299271 w 2178998"/>
              <a:gd name="connsiteY3" fmla="*/ 4307478 h 4307478"/>
              <a:gd name="connsiteX4" fmla="*/ 0 w 2178998"/>
              <a:gd name="connsiteY4" fmla="*/ 4307478 h 4307478"/>
              <a:gd name="connsiteX0" fmla="*/ 0 w 2178998"/>
              <a:gd name="connsiteY0" fmla="*/ 4543220 h 4543220"/>
              <a:gd name="connsiteX1" fmla="*/ 1210025 w 2178998"/>
              <a:gd name="connsiteY1" fmla="*/ 0 h 4543220"/>
              <a:gd name="connsiteX2" fmla="*/ 2178998 w 2178998"/>
              <a:gd name="connsiteY2" fmla="*/ 501446 h 4543220"/>
              <a:gd name="connsiteX3" fmla="*/ 1299271 w 2178998"/>
              <a:gd name="connsiteY3" fmla="*/ 4543220 h 4543220"/>
              <a:gd name="connsiteX4" fmla="*/ 0 w 2178998"/>
              <a:gd name="connsiteY4" fmla="*/ 4543220 h 4543220"/>
              <a:gd name="connsiteX0" fmla="*/ 0 w 2178998"/>
              <a:gd name="connsiteY0" fmla="*/ 4543220 h 4543220"/>
              <a:gd name="connsiteX1" fmla="*/ 1210025 w 2178998"/>
              <a:gd name="connsiteY1" fmla="*/ 0 h 4543220"/>
              <a:gd name="connsiteX2" fmla="*/ 2178998 w 2178998"/>
              <a:gd name="connsiteY2" fmla="*/ 501446 h 4543220"/>
              <a:gd name="connsiteX3" fmla="*/ 1294714 w 2178998"/>
              <a:gd name="connsiteY3" fmla="*/ 4492608 h 4543220"/>
              <a:gd name="connsiteX4" fmla="*/ 0 w 2178998"/>
              <a:gd name="connsiteY4" fmla="*/ 4543220 h 4543220"/>
              <a:gd name="connsiteX0" fmla="*/ 0 w 2452639"/>
              <a:gd name="connsiteY0" fmla="*/ 5075186 h 5075186"/>
              <a:gd name="connsiteX1" fmla="*/ 1483666 w 2452639"/>
              <a:gd name="connsiteY1" fmla="*/ 0 h 5075186"/>
              <a:gd name="connsiteX2" fmla="*/ 2452639 w 2452639"/>
              <a:gd name="connsiteY2" fmla="*/ 501446 h 5075186"/>
              <a:gd name="connsiteX3" fmla="*/ 1568355 w 2452639"/>
              <a:gd name="connsiteY3" fmla="*/ 4492608 h 5075186"/>
              <a:gd name="connsiteX4" fmla="*/ 0 w 2452639"/>
              <a:gd name="connsiteY4" fmla="*/ 5075186 h 5075186"/>
              <a:gd name="connsiteX0" fmla="*/ 0 w 2664933"/>
              <a:gd name="connsiteY0" fmla="*/ 5075186 h 5075186"/>
              <a:gd name="connsiteX1" fmla="*/ 1483666 w 2664933"/>
              <a:gd name="connsiteY1" fmla="*/ 0 h 5075186"/>
              <a:gd name="connsiteX2" fmla="*/ 2664934 w 2664933"/>
              <a:gd name="connsiteY2" fmla="*/ 498678 h 5075186"/>
              <a:gd name="connsiteX3" fmla="*/ 1568355 w 2664933"/>
              <a:gd name="connsiteY3" fmla="*/ 4492608 h 5075186"/>
              <a:gd name="connsiteX4" fmla="*/ 0 w 2664933"/>
              <a:gd name="connsiteY4" fmla="*/ 5075186 h 5075186"/>
              <a:gd name="connsiteX0" fmla="*/ 0 w 2664933"/>
              <a:gd name="connsiteY0" fmla="*/ 4692787 h 4692787"/>
              <a:gd name="connsiteX1" fmla="*/ 1392535 w 2664933"/>
              <a:gd name="connsiteY1" fmla="*/ 0 h 4692787"/>
              <a:gd name="connsiteX2" fmla="*/ 2664934 w 2664933"/>
              <a:gd name="connsiteY2" fmla="*/ 116279 h 4692787"/>
              <a:gd name="connsiteX3" fmla="*/ 1568355 w 2664933"/>
              <a:gd name="connsiteY3" fmla="*/ 4110209 h 4692787"/>
              <a:gd name="connsiteX4" fmla="*/ 0 w 2664933"/>
              <a:gd name="connsiteY4" fmla="*/ 4692787 h 4692787"/>
              <a:gd name="connsiteX0" fmla="*/ 1 w 2515792"/>
              <a:gd name="connsiteY0" fmla="*/ 4412746 h 4412746"/>
              <a:gd name="connsiteX1" fmla="*/ 1243394 w 2515792"/>
              <a:gd name="connsiteY1" fmla="*/ 0 h 4412746"/>
              <a:gd name="connsiteX2" fmla="*/ 2515793 w 2515792"/>
              <a:gd name="connsiteY2" fmla="*/ 116279 h 4412746"/>
              <a:gd name="connsiteX3" fmla="*/ 1419214 w 2515792"/>
              <a:gd name="connsiteY3" fmla="*/ 4110209 h 4412746"/>
              <a:gd name="connsiteX4" fmla="*/ 1 w 2515792"/>
              <a:gd name="connsiteY4" fmla="*/ 4412746 h 4412746"/>
              <a:gd name="connsiteX0" fmla="*/ 1 w 2515792"/>
              <a:gd name="connsiteY0" fmla="*/ 4412746 h 4412746"/>
              <a:gd name="connsiteX1" fmla="*/ 1243394 w 2515792"/>
              <a:gd name="connsiteY1" fmla="*/ 0 h 4412746"/>
              <a:gd name="connsiteX2" fmla="*/ 2515793 w 2515792"/>
              <a:gd name="connsiteY2" fmla="*/ 116279 h 4412746"/>
              <a:gd name="connsiteX3" fmla="*/ 1440191 w 2515792"/>
              <a:gd name="connsiteY3" fmla="*/ 4178678 h 4412746"/>
              <a:gd name="connsiteX4" fmla="*/ 1 w 2515792"/>
              <a:gd name="connsiteY4" fmla="*/ 4412746 h 4412746"/>
              <a:gd name="connsiteX0" fmla="*/ 1 w 2515792"/>
              <a:gd name="connsiteY0" fmla="*/ 4412746 h 4412746"/>
              <a:gd name="connsiteX1" fmla="*/ 1243394 w 2515792"/>
              <a:gd name="connsiteY1" fmla="*/ 0 h 4412746"/>
              <a:gd name="connsiteX2" fmla="*/ 2515793 w 2515792"/>
              <a:gd name="connsiteY2" fmla="*/ 116279 h 4412746"/>
              <a:gd name="connsiteX3" fmla="*/ 1343246 w 2515792"/>
              <a:gd name="connsiteY3" fmla="*/ 4170568 h 4412746"/>
              <a:gd name="connsiteX4" fmla="*/ 1 w 2515792"/>
              <a:gd name="connsiteY4" fmla="*/ 4412746 h 4412746"/>
              <a:gd name="connsiteX0" fmla="*/ 1 w 2515792"/>
              <a:gd name="connsiteY0" fmla="*/ 4412746 h 4412746"/>
              <a:gd name="connsiteX1" fmla="*/ 1243394 w 2515792"/>
              <a:gd name="connsiteY1" fmla="*/ 0 h 4412746"/>
              <a:gd name="connsiteX2" fmla="*/ 2515793 w 2515792"/>
              <a:gd name="connsiteY2" fmla="*/ 116279 h 4412746"/>
              <a:gd name="connsiteX3" fmla="*/ 1327198 w 2515792"/>
              <a:gd name="connsiteY3" fmla="*/ 4205149 h 4412746"/>
              <a:gd name="connsiteX4" fmla="*/ 1 w 2515792"/>
              <a:gd name="connsiteY4" fmla="*/ 4412746 h 4412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5792" h="4412746">
                <a:moveTo>
                  <a:pt x="1" y="4412746"/>
                </a:moveTo>
                <a:lnTo>
                  <a:pt x="1243394" y="0"/>
                </a:lnTo>
                <a:lnTo>
                  <a:pt x="2515793" y="116279"/>
                </a:lnTo>
                <a:lnTo>
                  <a:pt x="1327198" y="4205149"/>
                </a:lnTo>
                <a:lnTo>
                  <a:pt x="1" y="4412746"/>
                </a:lnTo>
                <a:close/>
              </a:path>
            </a:pathLst>
          </a:cu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8"/>
          <p:cNvSpPr/>
          <p:nvPr userDrawn="1"/>
        </p:nvSpPr>
        <p:spPr>
          <a:xfrm rot="14934613" flipH="1">
            <a:off x="2567540" y="3489386"/>
            <a:ext cx="2676310" cy="6564232"/>
          </a:xfrm>
          <a:custGeom>
            <a:avLst/>
            <a:gdLst>
              <a:gd name="connsiteX0" fmla="*/ 0 w 2452639"/>
              <a:gd name="connsiteY0" fmla="*/ 6423789 h 6423789"/>
              <a:gd name="connsiteX1" fmla="*/ 0 w 2452639"/>
              <a:gd name="connsiteY1" fmla="*/ 0 h 6423789"/>
              <a:gd name="connsiteX2" fmla="*/ 2452639 w 2452639"/>
              <a:gd name="connsiteY2" fmla="*/ 6423789 h 6423789"/>
              <a:gd name="connsiteX3" fmla="*/ 0 w 2452639"/>
              <a:gd name="connsiteY3" fmla="*/ 6423789 h 6423789"/>
              <a:gd name="connsiteX0" fmla="*/ 0 w 2645016"/>
              <a:gd name="connsiteY0" fmla="*/ 4743016 h 6423789"/>
              <a:gd name="connsiteX1" fmla="*/ 192377 w 2645016"/>
              <a:gd name="connsiteY1" fmla="*/ 0 h 6423789"/>
              <a:gd name="connsiteX2" fmla="*/ 2645016 w 2645016"/>
              <a:gd name="connsiteY2" fmla="*/ 6423789 h 6423789"/>
              <a:gd name="connsiteX3" fmla="*/ 0 w 2645016"/>
              <a:gd name="connsiteY3" fmla="*/ 4743016 h 6423789"/>
              <a:gd name="connsiteX0" fmla="*/ 0 w 2664992"/>
              <a:gd name="connsiteY0" fmla="*/ 4743016 h 6564232"/>
              <a:gd name="connsiteX1" fmla="*/ 192377 w 2664992"/>
              <a:gd name="connsiteY1" fmla="*/ 0 h 6564232"/>
              <a:gd name="connsiteX2" fmla="*/ 2664992 w 2664992"/>
              <a:gd name="connsiteY2" fmla="*/ 6564232 h 6564232"/>
              <a:gd name="connsiteX3" fmla="*/ 0 w 2664992"/>
              <a:gd name="connsiteY3" fmla="*/ 4743016 h 6564232"/>
              <a:gd name="connsiteX0" fmla="*/ 0 w 2676310"/>
              <a:gd name="connsiteY0" fmla="*/ 4743016 h 6564232"/>
              <a:gd name="connsiteX1" fmla="*/ 192377 w 2676310"/>
              <a:gd name="connsiteY1" fmla="*/ 0 h 6564232"/>
              <a:gd name="connsiteX2" fmla="*/ 2676310 w 2676310"/>
              <a:gd name="connsiteY2" fmla="*/ 6511482 h 6564232"/>
              <a:gd name="connsiteX3" fmla="*/ 2664992 w 2676310"/>
              <a:gd name="connsiteY3" fmla="*/ 6564232 h 6564232"/>
              <a:gd name="connsiteX4" fmla="*/ 0 w 2676310"/>
              <a:gd name="connsiteY4" fmla="*/ 4743016 h 6564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6310" h="6564232">
                <a:moveTo>
                  <a:pt x="0" y="4743016"/>
                </a:moveTo>
                <a:lnTo>
                  <a:pt x="192377" y="0"/>
                </a:lnTo>
                <a:cubicBezTo>
                  <a:pt x="1017048" y="2171769"/>
                  <a:pt x="1851639" y="4339713"/>
                  <a:pt x="2676310" y="6511482"/>
                </a:cubicBezTo>
                <a:lnTo>
                  <a:pt x="2664992" y="6564232"/>
                </a:lnTo>
                <a:lnTo>
                  <a:pt x="0" y="4743016"/>
                </a:lnTo>
                <a:close/>
              </a:path>
            </a:pathLst>
          </a:cu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a:off x="3276600" y="4379188"/>
            <a:ext cx="2133600" cy="2131761"/>
          </a:xfrm>
          <a:prstGeom prst="ellipse">
            <a:avLst/>
          </a:prstGeom>
          <a:solidFill>
            <a:schemeClr val="bg1"/>
          </a:solidFill>
          <a:ln w="127000">
            <a:solidFill>
              <a:srgbClr val="0F0F0F">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4732647" y="465668"/>
            <a:ext cx="2665225" cy="2662928"/>
          </a:xfrm>
          <a:prstGeom prst="ellipse">
            <a:avLst/>
          </a:prstGeom>
          <a:solidFill>
            <a:schemeClr val="bg1"/>
          </a:solidFill>
          <a:ln w="127000">
            <a:solidFill>
              <a:srgbClr val="0F0F0F">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userDrawn="1"/>
        </p:nvSpPr>
        <p:spPr>
          <a:xfrm>
            <a:off x="548066" y="2435269"/>
            <a:ext cx="2133600" cy="2131761"/>
          </a:xfrm>
          <a:prstGeom prst="ellipse">
            <a:avLst/>
          </a:prstGeom>
          <a:solidFill>
            <a:schemeClr val="bg1"/>
          </a:solidFill>
          <a:ln w="127000">
            <a:solidFill>
              <a:srgbClr val="0F0F0F">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120270"/>
            <a:ext cx="1778225" cy="661530"/>
          </a:xfrm>
          <a:prstGeom prst="rect">
            <a:avLst/>
          </a:prstGeom>
        </p:spPr>
      </p:pic>
    </p:spTree>
    <p:extLst>
      <p:ext uri="{BB962C8B-B14F-4D97-AF65-F5344CB8AC3E}">
        <p14:creationId xmlns:p14="http://schemas.microsoft.com/office/powerpoint/2010/main" val="2821898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DF96D8-41C4-4472-B9EF-E2D2DCBF5928}" type="datetimeFigureOut">
              <a:rPr lang="en-US" smtClean="0"/>
              <a:t>10/11/2018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8EDA3B-7CC4-4CBB-87A2-3561D0DA2650}" type="slidenum">
              <a:rPr lang="en-US" smtClean="0"/>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52" y="5610527"/>
            <a:ext cx="9161252" cy="1276048"/>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Tree>
    <p:extLst>
      <p:ext uri="{BB962C8B-B14F-4D97-AF65-F5344CB8AC3E}">
        <p14:creationId xmlns:p14="http://schemas.microsoft.com/office/powerpoint/2010/main" val="1923800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DF96D8-41C4-4472-B9EF-E2D2DCBF5928}" type="datetimeFigureOut">
              <a:rPr lang="en-US" smtClean="0"/>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EDA3B-7CC4-4CBB-87A2-3561D0DA2650}"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52" y="5600643"/>
            <a:ext cx="9161252" cy="127604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Tree>
    <p:extLst>
      <p:ext uri="{BB962C8B-B14F-4D97-AF65-F5344CB8AC3E}">
        <p14:creationId xmlns:p14="http://schemas.microsoft.com/office/powerpoint/2010/main" val="105580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DF96D8-41C4-4472-B9EF-E2D2DCBF5928}" type="datetimeFigureOut">
              <a:rPr lang="en-US" smtClean="0"/>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EDA3B-7CC4-4CBB-87A2-3561D0DA2650}"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6" y="5581952"/>
            <a:ext cx="9153525" cy="127604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Tree>
    <p:extLst>
      <p:ext uri="{BB962C8B-B14F-4D97-AF65-F5344CB8AC3E}">
        <p14:creationId xmlns:p14="http://schemas.microsoft.com/office/powerpoint/2010/main" val="36794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DF96D8-41C4-4472-B9EF-E2D2DCBF5928}"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EDA3B-7CC4-4CBB-87A2-3561D0DA2650}" type="slidenum">
              <a:rPr lang="en-US" smtClean="0"/>
              <a:t>‹#›</a:t>
            </a:fld>
            <a:endParaRPr lang="en-US"/>
          </a:p>
        </p:txBody>
      </p:sp>
    </p:spTree>
    <p:extLst>
      <p:ext uri="{BB962C8B-B14F-4D97-AF65-F5344CB8AC3E}">
        <p14:creationId xmlns:p14="http://schemas.microsoft.com/office/powerpoint/2010/main" val="541933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DF96D8-41C4-4472-B9EF-E2D2DCBF5928}"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EDA3B-7CC4-4CBB-87A2-3561D0DA2650}" type="slidenum">
              <a:rPr lang="en-US" smtClean="0"/>
              <a:t>‹#›</a:t>
            </a:fld>
            <a:endParaRPr lang="en-US"/>
          </a:p>
        </p:txBody>
      </p:sp>
    </p:spTree>
    <p:extLst>
      <p:ext uri="{BB962C8B-B14F-4D97-AF65-F5344CB8AC3E}">
        <p14:creationId xmlns:p14="http://schemas.microsoft.com/office/powerpoint/2010/main" val="568144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DF96D8-41C4-4472-B9EF-E2D2DCBF5928}" type="datetimeFigureOut">
              <a:rPr lang="en-US" smtClean="0"/>
              <a:t>10/11/2018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8EDA3B-7CC4-4CBB-87A2-3561D0DA2650}"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30" y="5581952"/>
            <a:ext cx="9186530" cy="127604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
        <p:nvSpPr>
          <p:cNvPr id="9" name="Content Placeholder 8"/>
          <p:cNvSpPr>
            <a:spLocks noGrp="1"/>
          </p:cNvSpPr>
          <p:nvPr>
            <p:ph sz="quarter" idx="13"/>
          </p:nvPr>
        </p:nvSpPr>
        <p:spPr>
          <a:xfrm>
            <a:off x="457200" y="1600200"/>
            <a:ext cx="8305800" cy="3981450"/>
          </a:xfrm>
        </p:spPr>
        <p:txBody>
          <a:bodyPr/>
          <a:lstStyle>
            <a:lvl1pPr>
              <a:defRPr>
                <a:solidFill>
                  <a:srgbClr val="000000"/>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10100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DF96D8-41C4-4472-B9EF-E2D2DCBF5928}" type="datetimeFigureOut">
              <a:rPr lang="en-US" smtClean="0"/>
              <a:t>10/11/2018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8EDA3B-7CC4-4CBB-87A2-3561D0DA2650}"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30" y="5581952"/>
            <a:ext cx="9186530" cy="127604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
        <p:nvSpPr>
          <p:cNvPr id="9" name="Content Placeholder 8"/>
          <p:cNvSpPr>
            <a:spLocks noGrp="1"/>
          </p:cNvSpPr>
          <p:nvPr>
            <p:ph sz="quarter" idx="13"/>
          </p:nvPr>
        </p:nvSpPr>
        <p:spPr>
          <a:xfrm>
            <a:off x="457200" y="1600200"/>
            <a:ext cx="4495800" cy="3981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Picture Placeholder 9"/>
          <p:cNvSpPr>
            <a:spLocks noGrp="1"/>
          </p:cNvSpPr>
          <p:nvPr>
            <p:ph type="pic" sz="quarter" idx="14"/>
          </p:nvPr>
        </p:nvSpPr>
        <p:spPr>
          <a:xfrm>
            <a:off x="5181600" y="2819400"/>
            <a:ext cx="3810000" cy="2667000"/>
          </a:xfrm>
        </p:spPr>
        <p:txBody>
          <a:bodyPr/>
          <a:lstStyle/>
          <a:p>
            <a:r>
              <a:rPr lang="en-US" smtClean="0"/>
              <a:t>Click icon to add picture</a:t>
            </a:r>
            <a:endParaRPr lang="en-US"/>
          </a:p>
        </p:txBody>
      </p:sp>
    </p:spTree>
    <p:extLst>
      <p:ext uri="{BB962C8B-B14F-4D97-AF65-F5344CB8AC3E}">
        <p14:creationId xmlns:p14="http://schemas.microsoft.com/office/powerpoint/2010/main" val="1021068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5617" t="37238" r="52311" b="37238"/>
          <a:stretch/>
        </p:blipFill>
        <p:spPr>
          <a:xfrm>
            <a:off x="9372600" y="3505200"/>
            <a:ext cx="3158201" cy="2362199"/>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3809999"/>
            <a:ext cx="8229600" cy="2057401"/>
          </a:xfrm>
        </p:spPr>
        <p:txBody>
          <a:bodyPr/>
          <a:lstStyle>
            <a:lvl1pPr marL="0" indent="0" algn="ct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p>
            <a:fld id="{21DF96D8-41C4-4472-B9EF-E2D2DCBF5928}"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EDA3B-7CC4-4CBB-87A2-3561D0DA2650}" type="slidenum">
              <a:rPr lang="en-US" smtClean="0"/>
              <a:t>‹#›</a:t>
            </a:fld>
            <a:endParaRPr lang="en-US"/>
          </a:p>
        </p:txBody>
      </p:sp>
      <p:sp>
        <p:nvSpPr>
          <p:cNvPr id="8" name="Right Triangle 7"/>
          <p:cNvSpPr/>
          <p:nvPr userDrawn="1"/>
        </p:nvSpPr>
        <p:spPr>
          <a:xfrm>
            <a:off x="0" y="5715001"/>
            <a:ext cx="7086600" cy="1142999"/>
          </a:xfrm>
          <a:prstGeom prst="rtTriangle">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rot="535789">
            <a:off x="-39483" y="6002409"/>
            <a:ext cx="5490398" cy="217995"/>
          </a:xfrm>
          <a:custGeom>
            <a:avLst/>
            <a:gdLst>
              <a:gd name="connsiteX0" fmla="*/ 0 w 5680327"/>
              <a:gd name="connsiteY0" fmla="*/ 189227 h 189227"/>
              <a:gd name="connsiteX1" fmla="*/ 47307 w 5680327"/>
              <a:gd name="connsiteY1" fmla="*/ 0 h 189227"/>
              <a:gd name="connsiteX2" fmla="*/ 5680327 w 5680327"/>
              <a:gd name="connsiteY2" fmla="*/ 0 h 189227"/>
              <a:gd name="connsiteX3" fmla="*/ 5633020 w 5680327"/>
              <a:gd name="connsiteY3" fmla="*/ 189227 h 189227"/>
              <a:gd name="connsiteX4" fmla="*/ 0 w 5680327"/>
              <a:gd name="connsiteY4" fmla="*/ 189227 h 189227"/>
              <a:gd name="connsiteX0" fmla="*/ 206212 w 5633020"/>
              <a:gd name="connsiteY0" fmla="*/ 207243 h 207243"/>
              <a:gd name="connsiteX1" fmla="*/ 0 w 5633020"/>
              <a:gd name="connsiteY1" fmla="*/ 0 h 207243"/>
              <a:gd name="connsiteX2" fmla="*/ 5633020 w 5633020"/>
              <a:gd name="connsiteY2" fmla="*/ 0 h 207243"/>
              <a:gd name="connsiteX3" fmla="*/ 5585713 w 5633020"/>
              <a:gd name="connsiteY3" fmla="*/ 189227 h 207243"/>
              <a:gd name="connsiteX4" fmla="*/ 206212 w 5633020"/>
              <a:gd name="connsiteY4" fmla="*/ 207243 h 207243"/>
              <a:gd name="connsiteX0" fmla="*/ 63590 w 5490398"/>
              <a:gd name="connsiteY0" fmla="*/ 220012 h 220012"/>
              <a:gd name="connsiteX1" fmla="*/ 0 w 5490398"/>
              <a:gd name="connsiteY1" fmla="*/ 0 h 220012"/>
              <a:gd name="connsiteX2" fmla="*/ 5490398 w 5490398"/>
              <a:gd name="connsiteY2" fmla="*/ 12769 h 220012"/>
              <a:gd name="connsiteX3" fmla="*/ 5443091 w 5490398"/>
              <a:gd name="connsiteY3" fmla="*/ 201996 h 220012"/>
              <a:gd name="connsiteX4" fmla="*/ 63590 w 5490398"/>
              <a:gd name="connsiteY4" fmla="*/ 220012 h 220012"/>
              <a:gd name="connsiteX0" fmla="*/ 15064 w 5490398"/>
              <a:gd name="connsiteY0" fmla="*/ 217995 h 217995"/>
              <a:gd name="connsiteX1" fmla="*/ 0 w 5490398"/>
              <a:gd name="connsiteY1" fmla="*/ 0 h 217995"/>
              <a:gd name="connsiteX2" fmla="*/ 5490398 w 5490398"/>
              <a:gd name="connsiteY2" fmla="*/ 12769 h 217995"/>
              <a:gd name="connsiteX3" fmla="*/ 5443091 w 5490398"/>
              <a:gd name="connsiteY3" fmla="*/ 201996 h 217995"/>
              <a:gd name="connsiteX4" fmla="*/ 15064 w 5490398"/>
              <a:gd name="connsiteY4" fmla="*/ 217995 h 217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0398" h="217995">
                <a:moveTo>
                  <a:pt x="15064" y="217995"/>
                </a:moveTo>
                <a:lnTo>
                  <a:pt x="0" y="0"/>
                </a:lnTo>
                <a:lnTo>
                  <a:pt x="5490398" y="12769"/>
                </a:lnTo>
                <a:lnTo>
                  <a:pt x="5443091" y="201996"/>
                </a:lnTo>
                <a:lnTo>
                  <a:pt x="15064" y="217995"/>
                </a:lnTo>
                <a:close/>
              </a:path>
            </a:pathLst>
          </a:cu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userDrawn="1"/>
        </p:nvSpPr>
        <p:spPr>
          <a:xfrm flipH="1">
            <a:off x="2801156" y="5715001"/>
            <a:ext cx="6400800" cy="1142999"/>
          </a:xfrm>
          <a:prstGeom prst="rtTriangle">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userDrawn="1"/>
        </p:nvGrpSpPr>
        <p:grpSpPr>
          <a:xfrm>
            <a:off x="885824" y="2009775"/>
            <a:ext cx="1524000" cy="914400"/>
            <a:chOff x="885824" y="2009775"/>
            <a:chExt cx="1524000" cy="914400"/>
          </a:xfrm>
        </p:grpSpPr>
        <p:sp>
          <p:nvSpPr>
            <p:cNvPr id="11" name="Pentagon 10"/>
            <p:cNvSpPr/>
            <p:nvPr userDrawn="1"/>
          </p:nvSpPr>
          <p:spPr>
            <a:xfrm>
              <a:off x="885824" y="2009775"/>
              <a:ext cx="1524000" cy="914400"/>
            </a:xfrm>
            <a:prstGeom prst="homePlate">
              <a:avLst>
                <a:gd name="adj" fmla="val 26042"/>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885824" y="2266950"/>
              <a:ext cx="942975" cy="400050"/>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userDrawn="1"/>
        </p:nvGrpSpPr>
        <p:grpSpPr>
          <a:xfrm>
            <a:off x="4800600" y="1981200"/>
            <a:ext cx="1524000" cy="914400"/>
            <a:chOff x="885824" y="2009775"/>
            <a:chExt cx="1524000" cy="914400"/>
          </a:xfrm>
        </p:grpSpPr>
        <p:sp>
          <p:nvSpPr>
            <p:cNvPr id="15" name="Pentagon 14"/>
            <p:cNvSpPr/>
            <p:nvPr userDrawn="1"/>
          </p:nvSpPr>
          <p:spPr>
            <a:xfrm>
              <a:off x="885824" y="2009775"/>
              <a:ext cx="1524000" cy="914400"/>
            </a:xfrm>
            <a:prstGeom prst="homePlate">
              <a:avLst>
                <a:gd name="adj" fmla="val 26042"/>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885824" y="2266950"/>
              <a:ext cx="942975" cy="400050"/>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userDrawn="1"/>
        </p:nvGrpSpPr>
        <p:grpSpPr>
          <a:xfrm>
            <a:off x="2848781" y="2009775"/>
            <a:ext cx="1524000" cy="914400"/>
            <a:chOff x="2971800" y="2009775"/>
            <a:chExt cx="1524000" cy="914400"/>
          </a:xfrm>
        </p:grpSpPr>
        <p:sp>
          <p:nvSpPr>
            <p:cNvPr id="18" name="Pentagon 17"/>
            <p:cNvSpPr/>
            <p:nvPr userDrawn="1"/>
          </p:nvSpPr>
          <p:spPr>
            <a:xfrm>
              <a:off x="2971800" y="2009775"/>
              <a:ext cx="1524000" cy="914400"/>
            </a:xfrm>
            <a:prstGeom prst="homePlate">
              <a:avLst>
                <a:gd name="adj" fmla="val 26042"/>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971800" y="2266950"/>
              <a:ext cx="942975" cy="400050"/>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Pentagon 20"/>
          <p:cNvSpPr/>
          <p:nvPr userDrawn="1"/>
        </p:nvSpPr>
        <p:spPr>
          <a:xfrm>
            <a:off x="6796087" y="2009775"/>
            <a:ext cx="1524000" cy="914400"/>
          </a:xfrm>
          <a:prstGeom prst="homePlate">
            <a:avLst>
              <a:gd name="adj" fmla="val 26042"/>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6796087" y="2266950"/>
            <a:ext cx="942975" cy="400050"/>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3"/>
          </p:nvPr>
        </p:nvSpPr>
        <p:spPr>
          <a:xfrm>
            <a:off x="885825" y="2971800"/>
            <a:ext cx="1524000" cy="685800"/>
          </a:xfrm>
        </p:spPr>
        <p:txBody>
          <a:bodyPr/>
          <a:lstStyle>
            <a:lvl1pPr marL="0" indent="0">
              <a:spcBef>
                <a:spcPts val="0"/>
              </a:spcBef>
              <a:buFontTx/>
              <a:buNone/>
              <a:defRPr sz="2000"/>
            </a:lvl1pPr>
          </a:lstStyle>
          <a:p>
            <a:pPr lvl="0"/>
            <a:r>
              <a:rPr lang="en-US" smtClean="0"/>
              <a:t>Click to edit Master text styles</a:t>
            </a:r>
          </a:p>
        </p:txBody>
      </p:sp>
      <p:sp>
        <p:nvSpPr>
          <p:cNvPr id="27" name="Text Placeholder 24"/>
          <p:cNvSpPr>
            <a:spLocks noGrp="1"/>
          </p:cNvSpPr>
          <p:nvPr>
            <p:ph type="body" sz="quarter" idx="14"/>
          </p:nvPr>
        </p:nvSpPr>
        <p:spPr>
          <a:xfrm>
            <a:off x="2839256" y="2971800"/>
            <a:ext cx="1524000" cy="685800"/>
          </a:xfrm>
        </p:spPr>
        <p:txBody>
          <a:bodyPr/>
          <a:lstStyle>
            <a:lvl1pPr marL="0" indent="0">
              <a:spcBef>
                <a:spcPts val="0"/>
              </a:spcBef>
              <a:buFontTx/>
              <a:buNone/>
              <a:defRPr sz="2000"/>
            </a:lvl1pPr>
          </a:lstStyle>
          <a:p>
            <a:pPr lvl="0"/>
            <a:r>
              <a:rPr lang="en-US" smtClean="0"/>
              <a:t>Click to edit Master text styles</a:t>
            </a:r>
          </a:p>
        </p:txBody>
      </p:sp>
      <p:sp>
        <p:nvSpPr>
          <p:cNvPr id="28" name="Text Placeholder 24"/>
          <p:cNvSpPr>
            <a:spLocks noGrp="1"/>
          </p:cNvSpPr>
          <p:nvPr>
            <p:ph type="body" sz="quarter" idx="15"/>
          </p:nvPr>
        </p:nvSpPr>
        <p:spPr>
          <a:xfrm>
            <a:off x="4772025" y="2971800"/>
            <a:ext cx="1524000" cy="685800"/>
          </a:xfrm>
        </p:spPr>
        <p:txBody>
          <a:bodyPr/>
          <a:lstStyle>
            <a:lvl1pPr marL="0" indent="0">
              <a:spcBef>
                <a:spcPts val="0"/>
              </a:spcBef>
              <a:buFontTx/>
              <a:buNone/>
              <a:defRPr sz="2000"/>
            </a:lvl1pPr>
          </a:lstStyle>
          <a:p>
            <a:pPr lvl="0"/>
            <a:r>
              <a:rPr lang="en-US" smtClean="0"/>
              <a:t>Click to edit Master text styles</a:t>
            </a:r>
          </a:p>
        </p:txBody>
      </p:sp>
      <p:sp>
        <p:nvSpPr>
          <p:cNvPr id="29" name="Text Placeholder 24"/>
          <p:cNvSpPr>
            <a:spLocks noGrp="1"/>
          </p:cNvSpPr>
          <p:nvPr>
            <p:ph type="body" sz="quarter" idx="16"/>
          </p:nvPr>
        </p:nvSpPr>
        <p:spPr>
          <a:xfrm>
            <a:off x="6725456" y="2971800"/>
            <a:ext cx="1524000" cy="685800"/>
          </a:xfrm>
        </p:spPr>
        <p:txBody>
          <a:bodyPr/>
          <a:lstStyle>
            <a:lvl1pPr marL="0" indent="0">
              <a:spcBef>
                <a:spcPts val="0"/>
              </a:spcBef>
              <a:buFontTx/>
              <a:buNone/>
              <a:defRPr sz="2000"/>
            </a:lvl1pPr>
          </a:lstStyle>
          <a:p>
            <a:pPr lvl="0"/>
            <a:r>
              <a:rPr lang="en-US" smtClean="0"/>
              <a:t>Click to edit Master text styles</a:t>
            </a:r>
          </a:p>
        </p:txBody>
      </p:sp>
      <p:sp>
        <p:nvSpPr>
          <p:cNvPr id="31" name="Text Placeholder 30"/>
          <p:cNvSpPr>
            <a:spLocks noGrp="1"/>
          </p:cNvSpPr>
          <p:nvPr>
            <p:ph type="body" sz="quarter" idx="17" hasCustomPrompt="1"/>
          </p:nvPr>
        </p:nvSpPr>
        <p:spPr>
          <a:xfrm>
            <a:off x="885825" y="2238376"/>
            <a:ext cx="942975" cy="400050"/>
          </a:xfrm>
        </p:spPr>
        <p:txBody>
          <a:bodyPr>
            <a:noAutofit/>
          </a:bodyPr>
          <a:lstStyle>
            <a:lvl1pPr marL="0" indent="0">
              <a:buFontTx/>
              <a:buNone/>
              <a:defRPr sz="2400" b="1">
                <a:solidFill>
                  <a:schemeClr val="bg1"/>
                </a:solidFill>
              </a:defRPr>
            </a:lvl1pPr>
            <a:lvl5pPr>
              <a:defRPr/>
            </a:lvl5pPr>
          </a:lstStyle>
          <a:p>
            <a:pPr lvl="0"/>
            <a:r>
              <a:rPr lang="en-US" dirty="0" smtClean="0"/>
              <a:t>edit</a:t>
            </a:r>
          </a:p>
        </p:txBody>
      </p:sp>
      <p:sp>
        <p:nvSpPr>
          <p:cNvPr id="32" name="Text Placeholder 30"/>
          <p:cNvSpPr>
            <a:spLocks noGrp="1"/>
          </p:cNvSpPr>
          <p:nvPr>
            <p:ph type="body" sz="quarter" idx="18" hasCustomPrompt="1"/>
          </p:nvPr>
        </p:nvSpPr>
        <p:spPr>
          <a:xfrm>
            <a:off x="2848780" y="2246948"/>
            <a:ext cx="942975" cy="440055"/>
          </a:xfrm>
        </p:spPr>
        <p:txBody>
          <a:bodyPr>
            <a:noAutofit/>
          </a:bodyPr>
          <a:lstStyle>
            <a:lvl1pPr marL="0" indent="0">
              <a:buFontTx/>
              <a:buNone/>
              <a:defRPr sz="2400" b="1">
                <a:solidFill>
                  <a:schemeClr val="bg1"/>
                </a:solidFill>
              </a:defRPr>
            </a:lvl1pPr>
            <a:lvl5pPr>
              <a:defRPr/>
            </a:lvl5pPr>
          </a:lstStyle>
          <a:p>
            <a:pPr lvl="0"/>
            <a:r>
              <a:rPr lang="en-US" dirty="0" smtClean="0"/>
              <a:t>edit</a:t>
            </a:r>
          </a:p>
        </p:txBody>
      </p:sp>
      <p:sp>
        <p:nvSpPr>
          <p:cNvPr id="33" name="Text Placeholder 30"/>
          <p:cNvSpPr>
            <a:spLocks noGrp="1"/>
          </p:cNvSpPr>
          <p:nvPr>
            <p:ph type="body" sz="quarter" idx="19" hasCustomPrompt="1"/>
          </p:nvPr>
        </p:nvSpPr>
        <p:spPr>
          <a:xfrm>
            <a:off x="4800600" y="2209800"/>
            <a:ext cx="942975" cy="400050"/>
          </a:xfrm>
        </p:spPr>
        <p:txBody>
          <a:bodyPr>
            <a:noAutofit/>
          </a:bodyPr>
          <a:lstStyle>
            <a:lvl1pPr marL="0" indent="0">
              <a:buFontTx/>
              <a:buNone/>
              <a:defRPr sz="2400" b="1">
                <a:solidFill>
                  <a:schemeClr val="bg1"/>
                </a:solidFill>
              </a:defRPr>
            </a:lvl1pPr>
            <a:lvl5pPr>
              <a:defRPr/>
            </a:lvl5pPr>
          </a:lstStyle>
          <a:p>
            <a:pPr lvl="0"/>
            <a:r>
              <a:rPr lang="en-US" dirty="0" smtClean="0"/>
              <a:t>edit</a:t>
            </a:r>
          </a:p>
        </p:txBody>
      </p:sp>
      <p:sp>
        <p:nvSpPr>
          <p:cNvPr id="34" name="Text Placeholder 30"/>
          <p:cNvSpPr>
            <a:spLocks noGrp="1"/>
          </p:cNvSpPr>
          <p:nvPr>
            <p:ph type="body" sz="quarter" idx="20" hasCustomPrompt="1"/>
          </p:nvPr>
        </p:nvSpPr>
        <p:spPr>
          <a:xfrm>
            <a:off x="6796086" y="2209800"/>
            <a:ext cx="942975" cy="400050"/>
          </a:xfrm>
        </p:spPr>
        <p:txBody>
          <a:bodyPr>
            <a:noAutofit/>
          </a:bodyPr>
          <a:lstStyle>
            <a:lvl1pPr marL="0" indent="0">
              <a:buFontTx/>
              <a:buNone/>
              <a:defRPr sz="2400" b="1">
                <a:solidFill>
                  <a:schemeClr val="bg1"/>
                </a:solidFill>
              </a:defRPr>
            </a:lvl1pPr>
            <a:lvl5pPr>
              <a:defRPr/>
            </a:lvl5pPr>
          </a:lstStyle>
          <a:p>
            <a:pPr lvl="0"/>
            <a:r>
              <a:rPr lang="en-US" dirty="0" smtClean="0"/>
              <a:t>edit</a:t>
            </a:r>
          </a:p>
        </p:txBody>
      </p:sp>
      <p:pic>
        <p:nvPicPr>
          <p:cNvPr id="35" name="Picture 3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Tree>
    <p:extLst>
      <p:ext uri="{BB962C8B-B14F-4D97-AF65-F5344CB8AC3E}">
        <p14:creationId xmlns:p14="http://schemas.microsoft.com/office/powerpoint/2010/main" val="3682405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52072" t="37238" r="5856" b="37238"/>
          <a:stretch/>
        </p:blipFill>
        <p:spPr>
          <a:xfrm>
            <a:off x="9455037" y="4648200"/>
            <a:ext cx="2743200" cy="205179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DF96D8-41C4-4472-B9EF-E2D2DCBF5928}" type="datetimeFigureOut">
              <a:rPr lang="en-US" smtClean="0"/>
              <a:t>10/11/2018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8EDA3B-7CC4-4CBB-87A2-3561D0DA2650}" type="slidenum">
              <a:rPr lang="en-US" smtClean="0"/>
              <a:t>‹#›</a:t>
            </a:fld>
            <a:endParaRPr lang="en-US"/>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54" y="5581952"/>
            <a:ext cx="9167854" cy="1276048"/>
          </a:xfrm>
          <a:prstGeom prst="rect">
            <a:avLst/>
          </a:prstGeom>
        </p:spPr>
      </p:pic>
      <p:sp>
        <p:nvSpPr>
          <p:cNvPr id="8" name="Hexagon 7"/>
          <p:cNvSpPr/>
          <p:nvPr userDrawn="1"/>
        </p:nvSpPr>
        <p:spPr>
          <a:xfrm>
            <a:off x="3429000" y="1504950"/>
            <a:ext cx="1143000" cy="1085850"/>
          </a:xfrm>
          <a:prstGeom prst="hexagon">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userDrawn="1"/>
        </p:nvSpPr>
        <p:spPr>
          <a:xfrm>
            <a:off x="2438400" y="3657600"/>
            <a:ext cx="1143000" cy="1085850"/>
          </a:xfrm>
          <a:prstGeom prst="hexagon">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userDrawn="1"/>
        </p:nvSpPr>
        <p:spPr>
          <a:xfrm>
            <a:off x="2438400" y="2286000"/>
            <a:ext cx="1143000" cy="1085850"/>
          </a:xfrm>
          <a:prstGeom prst="hexagon">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xagon 11"/>
          <p:cNvSpPr/>
          <p:nvPr userDrawn="1"/>
        </p:nvSpPr>
        <p:spPr>
          <a:xfrm>
            <a:off x="3429000" y="4458002"/>
            <a:ext cx="1143000" cy="1085850"/>
          </a:xfrm>
          <a:prstGeom prst="hexagon">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p:cNvSpPr>
            <a:spLocks noGrp="1"/>
          </p:cNvSpPr>
          <p:nvPr>
            <p:ph sz="quarter" idx="13" hasCustomPrompt="1"/>
          </p:nvPr>
        </p:nvSpPr>
        <p:spPr>
          <a:xfrm>
            <a:off x="3514725" y="1752600"/>
            <a:ext cx="1057275" cy="762000"/>
          </a:xfrm>
        </p:spPr>
        <p:txBody>
          <a:bodyPr/>
          <a:lstStyle>
            <a:lvl1pPr marL="0" indent="0">
              <a:buFontTx/>
              <a:buNone/>
              <a:defRPr>
                <a:solidFill>
                  <a:schemeClr val="bg1"/>
                </a:solidFill>
              </a:defRPr>
            </a:lvl1pPr>
          </a:lstStyle>
          <a:p>
            <a:pPr lvl="0"/>
            <a:r>
              <a:rPr lang="en-US" dirty="0" smtClean="0"/>
              <a:t>edit</a:t>
            </a:r>
          </a:p>
        </p:txBody>
      </p:sp>
      <p:sp>
        <p:nvSpPr>
          <p:cNvPr id="15" name="Content Placeholder 12"/>
          <p:cNvSpPr>
            <a:spLocks noGrp="1"/>
          </p:cNvSpPr>
          <p:nvPr>
            <p:ph sz="quarter" idx="14" hasCustomPrompt="1"/>
          </p:nvPr>
        </p:nvSpPr>
        <p:spPr>
          <a:xfrm>
            <a:off x="2533650" y="2514600"/>
            <a:ext cx="1057275" cy="762000"/>
          </a:xfrm>
        </p:spPr>
        <p:txBody>
          <a:bodyPr/>
          <a:lstStyle>
            <a:lvl1pPr marL="0" indent="0">
              <a:buFontTx/>
              <a:buNone/>
              <a:defRPr>
                <a:solidFill>
                  <a:schemeClr val="bg1"/>
                </a:solidFill>
              </a:defRPr>
            </a:lvl1pPr>
          </a:lstStyle>
          <a:p>
            <a:pPr lvl="0"/>
            <a:r>
              <a:rPr lang="en-US" dirty="0" smtClean="0"/>
              <a:t>edit</a:t>
            </a:r>
          </a:p>
        </p:txBody>
      </p:sp>
      <p:sp>
        <p:nvSpPr>
          <p:cNvPr id="16" name="Content Placeholder 12"/>
          <p:cNvSpPr>
            <a:spLocks noGrp="1"/>
          </p:cNvSpPr>
          <p:nvPr>
            <p:ph sz="quarter" idx="15" hasCustomPrompt="1"/>
          </p:nvPr>
        </p:nvSpPr>
        <p:spPr>
          <a:xfrm>
            <a:off x="2514600" y="3886200"/>
            <a:ext cx="1057275" cy="762000"/>
          </a:xfrm>
        </p:spPr>
        <p:txBody>
          <a:bodyPr/>
          <a:lstStyle>
            <a:lvl1pPr marL="0" indent="0">
              <a:buFontTx/>
              <a:buNone/>
              <a:defRPr>
                <a:solidFill>
                  <a:schemeClr val="bg1"/>
                </a:solidFill>
              </a:defRPr>
            </a:lvl1pPr>
          </a:lstStyle>
          <a:p>
            <a:pPr lvl="0"/>
            <a:r>
              <a:rPr lang="en-US" dirty="0" smtClean="0"/>
              <a:t>edit</a:t>
            </a:r>
          </a:p>
        </p:txBody>
      </p:sp>
      <p:sp>
        <p:nvSpPr>
          <p:cNvPr id="17" name="Content Placeholder 12"/>
          <p:cNvSpPr>
            <a:spLocks noGrp="1"/>
          </p:cNvSpPr>
          <p:nvPr>
            <p:ph sz="quarter" idx="16" hasCustomPrompt="1"/>
          </p:nvPr>
        </p:nvSpPr>
        <p:spPr>
          <a:xfrm>
            <a:off x="3514725" y="4695825"/>
            <a:ext cx="1057275" cy="762000"/>
          </a:xfrm>
        </p:spPr>
        <p:txBody>
          <a:bodyPr/>
          <a:lstStyle>
            <a:lvl1pPr marL="0" indent="0">
              <a:buFontTx/>
              <a:buNone/>
              <a:defRPr>
                <a:solidFill>
                  <a:schemeClr val="bg1"/>
                </a:solidFill>
              </a:defRPr>
            </a:lvl1pPr>
          </a:lstStyle>
          <a:p>
            <a:pPr lvl="0"/>
            <a:r>
              <a:rPr lang="en-US" dirty="0" smtClean="0"/>
              <a:t>edit</a:t>
            </a:r>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
        <p:nvSpPr>
          <p:cNvPr id="19" name="Text Placeholder 18"/>
          <p:cNvSpPr>
            <a:spLocks noGrp="1"/>
          </p:cNvSpPr>
          <p:nvPr>
            <p:ph type="body" sz="quarter" idx="17"/>
          </p:nvPr>
        </p:nvSpPr>
        <p:spPr>
          <a:xfrm>
            <a:off x="4724400" y="1752600"/>
            <a:ext cx="2286000" cy="685800"/>
          </a:xfrm>
        </p:spPr>
        <p:txBody>
          <a:bodyPr>
            <a:normAutofit/>
          </a:bodyPr>
          <a:lstStyle>
            <a:lvl1pPr marL="0" indent="0">
              <a:buFontTx/>
              <a:buNone/>
              <a:defRPr sz="2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21" name="Text Placeholder 18"/>
          <p:cNvSpPr>
            <a:spLocks noGrp="1"/>
          </p:cNvSpPr>
          <p:nvPr>
            <p:ph type="body" sz="quarter" idx="18"/>
          </p:nvPr>
        </p:nvSpPr>
        <p:spPr>
          <a:xfrm>
            <a:off x="3733800" y="3200400"/>
            <a:ext cx="4800600" cy="685800"/>
          </a:xfrm>
        </p:spPr>
        <p:txBody>
          <a:bodyPr>
            <a:normAutofit/>
          </a:bodyPr>
          <a:lstStyle>
            <a:lvl1pPr marL="0" indent="0">
              <a:buFontTx/>
              <a:buNone/>
              <a:defRPr sz="2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22" name="Text Placeholder 18"/>
          <p:cNvSpPr>
            <a:spLocks noGrp="1"/>
          </p:cNvSpPr>
          <p:nvPr>
            <p:ph type="body" sz="quarter" idx="19"/>
          </p:nvPr>
        </p:nvSpPr>
        <p:spPr>
          <a:xfrm>
            <a:off x="4724400" y="4658027"/>
            <a:ext cx="2286000" cy="685800"/>
          </a:xfrm>
        </p:spPr>
        <p:txBody>
          <a:bodyPr>
            <a:normAutofit/>
          </a:bodyPr>
          <a:lstStyle>
            <a:lvl1pPr marL="0" indent="0">
              <a:buFontTx/>
              <a:buNone/>
              <a:defRPr sz="2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23" name="Text Placeholder 18"/>
          <p:cNvSpPr>
            <a:spLocks noGrp="1"/>
          </p:cNvSpPr>
          <p:nvPr>
            <p:ph type="body" sz="quarter" idx="20"/>
          </p:nvPr>
        </p:nvSpPr>
        <p:spPr>
          <a:xfrm>
            <a:off x="533400" y="3857625"/>
            <a:ext cx="1905000" cy="685800"/>
          </a:xfrm>
        </p:spPr>
        <p:txBody>
          <a:bodyPr>
            <a:normAutofit/>
          </a:bodyPr>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24" name="Text Placeholder 18"/>
          <p:cNvSpPr>
            <a:spLocks noGrp="1"/>
          </p:cNvSpPr>
          <p:nvPr>
            <p:ph type="body" sz="quarter" idx="21"/>
          </p:nvPr>
        </p:nvSpPr>
        <p:spPr>
          <a:xfrm>
            <a:off x="457200" y="2486025"/>
            <a:ext cx="1905000" cy="685800"/>
          </a:xfrm>
        </p:spPr>
        <p:txBody>
          <a:bodyPr>
            <a:normAutofit/>
          </a:bodyPr>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1863695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DF96D8-41C4-4472-B9EF-E2D2DCBF5928}" type="datetimeFigureOut">
              <a:rPr lang="en-US" smtClean="0">
                <a:solidFill>
                  <a:prstClr val="black">
                    <a:tint val="75000"/>
                  </a:prstClr>
                </a:solidFill>
              </a:rPr>
              <a:pPr/>
              <a:t>10/11/2018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18EDA3B-7CC4-4CBB-87A2-3561D0DA2650}"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54" y="5581952"/>
            <a:ext cx="9167854" cy="1276048"/>
          </a:xfrm>
          <a:prstGeom prst="rect">
            <a:avLst/>
          </a:prstGeom>
        </p:spPr>
      </p:pic>
      <p:sp>
        <p:nvSpPr>
          <p:cNvPr id="8" name="Hexagon 7"/>
          <p:cNvSpPr/>
          <p:nvPr userDrawn="1"/>
        </p:nvSpPr>
        <p:spPr>
          <a:xfrm>
            <a:off x="1371600" y="1508494"/>
            <a:ext cx="1143000" cy="1085850"/>
          </a:xfrm>
          <a:prstGeom prst="hexagon">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Hexagon 9"/>
          <p:cNvSpPr/>
          <p:nvPr userDrawn="1"/>
        </p:nvSpPr>
        <p:spPr>
          <a:xfrm>
            <a:off x="1488558" y="4496102"/>
            <a:ext cx="1143000" cy="1085850"/>
          </a:xfrm>
          <a:prstGeom prst="hexagon">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Hexagon 11"/>
          <p:cNvSpPr/>
          <p:nvPr userDrawn="1"/>
        </p:nvSpPr>
        <p:spPr>
          <a:xfrm>
            <a:off x="592765" y="2895600"/>
            <a:ext cx="1143000" cy="1085850"/>
          </a:xfrm>
          <a:prstGeom prst="hexagon">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Content Placeholder 12"/>
          <p:cNvSpPr>
            <a:spLocks noGrp="1"/>
          </p:cNvSpPr>
          <p:nvPr>
            <p:ph sz="quarter" idx="13" hasCustomPrompt="1"/>
          </p:nvPr>
        </p:nvSpPr>
        <p:spPr>
          <a:xfrm>
            <a:off x="1457325" y="1756144"/>
            <a:ext cx="1057275" cy="762000"/>
          </a:xfrm>
        </p:spPr>
        <p:txBody>
          <a:bodyPr/>
          <a:lstStyle>
            <a:lvl1pPr marL="0" indent="0">
              <a:buFontTx/>
              <a:buNone/>
              <a:defRPr>
                <a:solidFill>
                  <a:schemeClr val="bg1"/>
                </a:solidFill>
              </a:defRPr>
            </a:lvl1pPr>
          </a:lstStyle>
          <a:p>
            <a:pPr lvl="0"/>
            <a:r>
              <a:rPr lang="en-US" dirty="0" smtClean="0"/>
              <a:t>edit</a:t>
            </a:r>
          </a:p>
        </p:txBody>
      </p:sp>
      <p:sp>
        <p:nvSpPr>
          <p:cNvPr id="16" name="Content Placeholder 12"/>
          <p:cNvSpPr>
            <a:spLocks noGrp="1"/>
          </p:cNvSpPr>
          <p:nvPr>
            <p:ph sz="quarter" idx="15" hasCustomPrompt="1"/>
          </p:nvPr>
        </p:nvSpPr>
        <p:spPr>
          <a:xfrm>
            <a:off x="1564758" y="4724702"/>
            <a:ext cx="1057275" cy="762000"/>
          </a:xfrm>
        </p:spPr>
        <p:txBody>
          <a:bodyPr/>
          <a:lstStyle>
            <a:lvl1pPr marL="0" indent="0">
              <a:buFontTx/>
              <a:buNone/>
              <a:defRPr>
                <a:solidFill>
                  <a:schemeClr val="bg1"/>
                </a:solidFill>
              </a:defRPr>
            </a:lvl1pPr>
          </a:lstStyle>
          <a:p>
            <a:pPr lvl="0"/>
            <a:r>
              <a:rPr lang="en-US" dirty="0" smtClean="0"/>
              <a:t>edit</a:t>
            </a:r>
          </a:p>
        </p:txBody>
      </p:sp>
      <p:sp>
        <p:nvSpPr>
          <p:cNvPr id="17" name="Content Placeholder 12"/>
          <p:cNvSpPr>
            <a:spLocks noGrp="1"/>
          </p:cNvSpPr>
          <p:nvPr>
            <p:ph sz="quarter" idx="16" hasCustomPrompt="1"/>
          </p:nvPr>
        </p:nvSpPr>
        <p:spPr>
          <a:xfrm>
            <a:off x="678490" y="3133423"/>
            <a:ext cx="1057275" cy="762000"/>
          </a:xfrm>
        </p:spPr>
        <p:txBody>
          <a:bodyPr/>
          <a:lstStyle>
            <a:lvl1pPr marL="0" indent="0">
              <a:buFontTx/>
              <a:buNone/>
              <a:defRPr>
                <a:solidFill>
                  <a:schemeClr val="bg1"/>
                </a:solidFill>
              </a:defRPr>
            </a:lvl1pPr>
          </a:lstStyle>
          <a:p>
            <a:pPr lvl="0"/>
            <a:r>
              <a:rPr lang="en-US" dirty="0" smtClean="0"/>
              <a:t>edit</a:t>
            </a: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
        <p:nvSpPr>
          <p:cNvPr id="19" name="Text Placeholder 18"/>
          <p:cNvSpPr>
            <a:spLocks noGrp="1"/>
          </p:cNvSpPr>
          <p:nvPr>
            <p:ph type="body" sz="quarter" idx="17"/>
          </p:nvPr>
        </p:nvSpPr>
        <p:spPr>
          <a:xfrm>
            <a:off x="2666999" y="1756144"/>
            <a:ext cx="4546375" cy="685800"/>
          </a:xfrm>
        </p:spPr>
        <p:txBody>
          <a:bodyPr>
            <a:normAutofit/>
          </a:bodyPr>
          <a:lstStyle>
            <a:lvl1pPr marL="0" indent="0">
              <a:buFontTx/>
              <a:buNone/>
              <a:defRPr sz="2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21" name="Text Placeholder 18"/>
          <p:cNvSpPr>
            <a:spLocks noGrp="1"/>
          </p:cNvSpPr>
          <p:nvPr>
            <p:ph type="body" sz="quarter" idx="18"/>
          </p:nvPr>
        </p:nvSpPr>
        <p:spPr>
          <a:xfrm>
            <a:off x="2649279" y="4496102"/>
            <a:ext cx="5577254" cy="1085850"/>
          </a:xfrm>
        </p:spPr>
        <p:txBody>
          <a:bodyPr>
            <a:normAutofit/>
          </a:bodyPr>
          <a:lstStyle>
            <a:lvl1pPr marL="0" indent="0">
              <a:buFontTx/>
              <a:buNone/>
              <a:defRPr sz="2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22" name="Text Placeholder 18"/>
          <p:cNvSpPr>
            <a:spLocks noGrp="1"/>
          </p:cNvSpPr>
          <p:nvPr>
            <p:ph type="body" sz="quarter" idx="19"/>
          </p:nvPr>
        </p:nvSpPr>
        <p:spPr>
          <a:xfrm>
            <a:off x="1888165" y="3095625"/>
            <a:ext cx="3619500" cy="685800"/>
          </a:xfrm>
        </p:spPr>
        <p:txBody>
          <a:bodyPr>
            <a:normAutofit/>
          </a:bodyPr>
          <a:lstStyle>
            <a:lvl1pPr marL="0" indent="0">
              <a:buFontTx/>
              <a:buNone/>
              <a:defRPr sz="2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811732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DF96D8-41C4-4472-B9EF-E2D2DCBF5928}" type="datetimeFigureOut">
              <a:rPr lang="en-US" smtClean="0"/>
              <a:t>10/11/2018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8EDA3B-7CC4-4CBB-87A2-3561D0DA2650}" type="slidenum">
              <a:rPr lang="en-US" smtClean="0"/>
              <a:t>‹#›</a:t>
            </a:fld>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4950" t="67098" r="52978" b="7378"/>
          <a:stretch/>
        </p:blipFill>
        <p:spPr>
          <a:xfrm>
            <a:off x="9296400" y="3876860"/>
            <a:ext cx="2590800" cy="1937807"/>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53" y="5581952"/>
            <a:ext cx="9167854" cy="1276048"/>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
        <p:nvSpPr>
          <p:cNvPr id="9" name="Oval 8"/>
          <p:cNvSpPr/>
          <p:nvPr userDrawn="1"/>
        </p:nvSpPr>
        <p:spPr>
          <a:xfrm>
            <a:off x="3352800" y="1876425"/>
            <a:ext cx="990600" cy="1228725"/>
          </a:xfrm>
          <a:prstGeom prst="ellipse">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4800600" y="3657600"/>
            <a:ext cx="990600" cy="1228725"/>
          </a:xfrm>
          <a:prstGeom prst="ellipse">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4810125" y="1876425"/>
            <a:ext cx="990600" cy="1228725"/>
          </a:xfrm>
          <a:prstGeom prst="ellipse">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a:off x="3352800" y="3657600"/>
            <a:ext cx="990600" cy="1228725"/>
          </a:xfrm>
          <a:prstGeom prst="ellipse">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userDrawn="1"/>
        </p:nvSpPr>
        <p:spPr>
          <a:xfrm>
            <a:off x="4191000" y="2924360"/>
            <a:ext cx="762000" cy="990600"/>
          </a:xfrm>
          <a:prstGeom prst="ellipse">
            <a:avLst/>
          </a:pr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3"/>
          </p:nvPr>
        </p:nvSpPr>
        <p:spPr>
          <a:xfrm>
            <a:off x="1066800" y="2133600"/>
            <a:ext cx="2057400" cy="790575"/>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6" name="Text Placeholder 14"/>
          <p:cNvSpPr>
            <a:spLocks noGrp="1"/>
          </p:cNvSpPr>
          <p:nvPr>
            <p:ph type="body" sz="quarter" idx="14"/>
          </p:nvPr>
        </p:nvSpPr>
        <p:spPr>
          <a:xfrm>
            <a:off x="1066800" y="3943535"/>
            <a:ext cx="2057400" cy="790575"/>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7" name="Text Placeholder 14"/>
          <p:cNvSpPr>
            <a:spLocks noGrp="1"/>
          </p:cNvSpPr>
          <p:nvPr>
            <p:ph type="body" sz="quarter" idx="15"/>
          </p:nvPr>
        </p:nvSpPr>
        <p:spPr>
          <a:xfrm>
            <a:off x="6124575" y="2095500"/>
            <a:ext cx="2057400" cy="790575"/>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8" name="Text Placeholder 14"/>
          <p:cNvSpPr>
            <a:spLocks noGrp="1"/>
          </p:cNvSpPr>
          <p:nvPr>
            <p:ph type="body" sz="quarter" idx="16"/>
          </p:nvPr>
        </p:nvSpPr>
        <p:spPr>
          <a:xfrm>
            <a:off x="6134100" y="3990975"/>
            <a:ext cx="2057400" cy="790575"/>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val="4178468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DF96D8-41C4-4472-B9EF-E2D2DCBF5928}" type="datetimeFigureOut">
              <a:rPr lang="en-US" smtClean="0"/>
              <a:t>10/11/2018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8EDA3B-7CC4-4CBB-87A2-3561D0DA2650}" type="slidenum">
              <a:rPr lang="en-US" smtClean="0"/>
              <a:t>‹#›</a:t>
            </a:fld>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4950" t="67098" r="52978" b="7378"/>
          <a:stretch/>
        </p:blipFill>
        <p:spPr>
          <a:xfrm>
            <a:off x="9296400" y="5029200"/>
            <a:ext cx="2546938" cy="1905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805" y="5638800"/>
            <a:ext cx="9175805" cy="1276048"/>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
        <p:nvSpPr>
          <p:cNvPr id="9" name="Rectangle 8"/>
          <p:cNvSpPr/>
          <p:nvPr userDrawn="1"/>
        </p:nvSpPr>
        <p:spPr>
          <a:xfrm rot="419559">
            <a:off x="3721119" y="2717693"/>
            <a:ext cx="1302898" cy="1556597"/>
          </a:xfrm>
          <a:prstGeom prst="rect">
            <a:avLst/>
          </a:pr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rot="256794">
            <a:off x="3122803" y="1743906"/>
            <a:ext cx="1143000" cy="1459176"/>
          </a:xfrm>
          <a:prstGeom prst="rect">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rot="256794">
            <a:off x="4497871" y="3843022"/>
            <a:ext cx="1339281" cy="1651507"/>
          </a:xfrm>
          <a:prstGeom prst="rect">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rot="256794">
            <a:off x="4597956" y="2209584"/>
            <a:ext cx="982116" cy="1177954"/>
          </a:xfrm>
          <a:prstGeom prst="rect">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rot="237300">
            <a:off x="3439421" y="3681725"/>
            <a:ext cx="679633" cy="885025"/>
          </a:xfrm>
          <a:prstGeom prst="rect">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4"/>
          <p:cNvSpPr>
            <a:spLocks noGrp="1"/>
          </p:cNvSpPr>
          <p:nvPr>
            <p:ph type="body" sz="quarter" idx="13"/>
          </p:nvPr>
        </p:nvSpPr>
        <p:spPr>
          <a:xfrm>
            <a:off x="914400" y="2078206"/>
            <a:ext cx="2057400" cy="790575"/>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5" name="Text Placeholder 14"/>
          <p:cNvSpPr>
            <a:spLocks noGrp="1"/>
          </p:cNvSpPr>
          <p:nvPr>
            <p:ph type="body" sz="quarter" idx="14"/>
          </p:nvPr>
        </p:nvSpPr>
        <p:spPr>
          <a:xfrm>
            <a:off x="1219200" y="3728949"/>
            <a:ext cx="2057400" cy="790575"/>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6" name="Text Placeholder 14"/>
          <p:cNvSpPr>
            <a:spLocks noGrp="1"/>
          </p:cNvSpPr>
          <p:nvPr>
            <p:ph type="body" sz="quarter" idx="15"/>
          </p:nvPr>
        </p:nvSpPr>
        <p:spPr>
          <a:xfrm>
            <a:off x="5791200" y="2473494"/>
            <a:ext cx="2057400" cy="790575"/>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7" name="Text Placeholder 14"/>
          <p:cNvSpPr>
            <a:spLocks noGrp="1"/>
          </p:cNvSpPr>
          <p:nvPr>
            <p:ph type="body" sz="quarter" idx="16"/>
          </p:nvPr>
        </p:nvSpPr>
        <p:spPr>
          <a:xfrm>
            <a:off x="6045087" y="4273487"/>
            <a:ext cx="2057400" cy="790575"/>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val="630475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DF96D8-41C4-4472-B9EF-E2D2DCBF5928}" type="datetimeFigureOut">
              <a:rPr lang="en-US" smtClean="0">
                <a:solidFill>
                  <a:prstClr val="black">
                    <a:tint val="75000"/>
                  </a:prstClr>
                </a:solidFill>
              </a:rPr>
              <a:pPr/>
              <a:t>10/11/2018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18EDA3B-7CC4-4CBB-87A2-3561D0DA2650}"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53" y="5581952"/>
            <a:ext cx="9167854" cy="127604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
        <p:nvSpPr>
          <p:cNvPr id="9" name="Bevel 8"/>
          <p:cNvSpPr/>
          <p:nvPr userDrawn="1"/>
        </p:nvSpPr>
        <p:spPr>
          <a:xfrm>
            <a:off x="392223" y="1510138"/>
            <a:ext cx="533400" cy="661621"/>
          </a:xfrm>
          <a:prstGeom prst="bevel">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Bevel 11"/>
          <p:cNvSpPr/>
          <p:nvPr userDrawn="1"/>
        </p:nvSpPr>
        <p:spPr>
          <a:xfrm>
            <a:off x="392223" y="2362201"/>
            <a:ext cx="533400" cy="645375"/>
          </a:xfrm>
          <a:prstGeom prst="bevel">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 Placeholder 14"/>
          <p:cNvSpPr>
            <a:spLocks noGrp="1"/>
          </p:cNvSpPr>
          <p:nvPr>
            <p:ph type="body" sz="quarter" idx="15"/>
          </p:nvPr>
        </p:nvSpPr>
        <p:spPr>
          <a:xfrm>
            <a:off x="943344" y="1612348"/>
            <a:ext cx="6160752" cy="457200"/>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23" name="Bevel 22"/>
          <p:cNvSpPr/>
          <p:nvPr userDrawn="1"/>
        </p:nvSpPr>
        <p:spPr>
          <a:xfrm>
            <a:off x="392223" y="3200401"/>
            <a:ext cx="533400" cy="661621"/>
          </a:xfrm>
          <a:prstGeom prst="bevel">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Bevel 23"/>
          <p:cNvSpPr/>
          <p:nvPr userDrawn="1"/>
        </p:nvSpPr>
        <p:spPr>
          <a:xfrm>
            <a:off x="392223" y="4079025"/>
            <a:ext cx="533400" cy="645375"/>
          </a:xfrm>
          <a:prstGeom prst="bevel">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Bevel 24"/>
          <p:cNvSpPr/>
          <p:nvPr userDrawn="1"/>
        </p:nvSpPr>
        <p:spPr>
          <a:xfrm>
            <a:off x="392223" y="4900979"/>
            <a:ext cx="533400" cy="661621"/>
          </a:xfrm>
          <a:prstGeom prst="bevel">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Text Placeholder 14"/>
          <p:cNvSpPr>
            <a:spLocks noGrp="1"/>
          </p:cNvSpPr>
          <p:nvPr>
            <p:ph type="body" sz="quarter" idx="17"/>
          </p:nvPr>
        </p:nvSpPr>
        <p:spPr>
          <a:xfrm>
            <a:off x="952204" y="2456288"/>
            <a:ext cx="6160752" cy="457200"/>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27" name="Text Placeholder 14"/>
          <p:cNvSpPr>
            <a:spLocks noGrp="1"/>
          </p:cNvSpPr>
          <p:nvPr>
            <p:ph type="body" sz="quarter" idx="18"/>
          </p:nvPr>
        </p:nvSpPr>
        <p:spPr>
          <a:xfrm>
            <a:off x="930939" y="3302611"/>
            <a:ext cx="6160752" cy="457200"/>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28" name="Text Placeholder 14"/>
          <p:cNvSpPr>
            <a:spLocks noGrp="1"/>
          </p:cNvSpPr>
          <p:nvPr>
            <p:ph type="body" sz="quarter" idx="19"/>
          </p:nvPr>
        </p:nvSpPr>
        <p:spPr>
          <a:xfrm>
            <a:off x="930939" y="4173112"/>
            <a:ext cx="6160752" cy="457200"/>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29" name="Text Placeholder 14"/>
          <p:cNvSpPr>
            <a:spLocks noGrp="1"/>
          </p:cNvSpPr>
          <p:nvPr>
            <p:ph type="body" sz="quarter" idx="20"/>
          </p:nvPr>
        </p:nvSpPr>
        <p:spPr>
          <a:xfrm>
            <a:off x="948660" y="5003190"/>
            <a:ext cx="6160752" cy="457200"/>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30" name="Content Placeholder 29"/>
          <p:cNvSpPr>
            <a:spLocks noGrp="1"/>
          </p:cNvSpPr>
          <p:nvPr>
            <p:ph sz="quarter" idx="21"/>
          </p:nvPr>
        </p:nvSpPr>
        <p:spPr>
          <a:xfrm>
            <a:off x="392223" y="1510137"/>
            <a:ext cx="533400" cy="661621"/>
          </a:xfrm>
        </p:spPr>
        <p:txBody>
          <a:bodyPr>
            <a:noAutofit/>
          </a:bodyPr>
          <a:lstStyle>
            <a:lvl1pPr marL="0" indent="0">
              <a:buFontTx/>
              <a:buNone/>
              <a:defRPr sz="800" b="1"/>
            </a:lvl1pPr>
          </a:lstStyle>
          <a:p>
            <a:pPr lvl="0"/>
            <a:r>
              <a:rPr lang="en-US" smtClean="0"/>
              <a:t>Click to edit Master text styles</a:t>
            </a:r>
          </a:p>
        </p:txBody>
      </p:sp>
      <p:sp>
        <p:nvSpPr>
          <p:cNvPr id="31" name="Content Placeholder 29"/>
          <p:cNvSpPr>
            <a:spLocks noGrp="1"/>
          </p:cNvSpPr>
          <p:nvPr>
            <p:ph sz="quarter" idx="22"/>
          </p:nvPr>
        </p:nvSpPr>
        <p:spPr>
          <a:xfrm>
            <a:off x="391927" y="2362200"/>
            <a:ext cx="533696" cy="645375"/>
          </a:xfrm>
        </p:spPr>
        <p:txBody>
          <a:bodyPr/>
          <a:lstStyle>
            <a:lvl1pPr marL="0" indent="0">
              <a:buFontTx/>
              <a:buNone/>
              <a:defRPr sz="800" b="1"/>
            </a:lvl1pPr>
          </a:lstStyle>
          <a:p>
            <a:pPr lvl="0"/>
            <a:r>
              <a:rPr lang="en-US" smtClean="0"/>
              <a:t>Click to edit Master text styles</a:t>
            </a:r>
          </a:p>
        </p:txBody>
      </p:sp>
      <p:sp>
        <p:nvSpPr>
          <p:cNvPr id="32" name="Content Placeholder 29"/>
          <p:cNvSpPr>
            <a:spLocks noGrp="1"/>
          </p:cNvSpPr>
          <p:nvPr>
            <p:ph sz="quarter" idx="23"/>
          </p:nvPr>
        </p:nvSpPr>
        <p:spPr>
          <a:xfrm>
            <a:off x="392223" y="3200400"/>
            <a:ext cx="533400" cy="661621"/>
          </a:xfrm>
        </p:spPr>
        <p:txBody>
          <a:bodyPr/>
          <a:lstStyle>
            <a:lvl1pPr marL="0" indent="0">
              <a:buFontTx/>
              <a:buNone/>
              <a:defRPr sz="800" b="1"/>
            </a:lvl1pPr>
          </a:lstStyle>
          <a:p>
            <a:pPr lvl="0"/>
            <a:r>
              <a:rPr lang="en-US" smtClean="0"/>
              <a:t>Click to edit Master text styles</a:t>
            </a:r>
          </a:p>
        </p:txBody>
      </p:sp>
      <p:sp>
        <p:nvSpPr>
          <p:cNvPr id="33" name="Content Placeholder 29"/>
          <p:cNvSpPr>
            <a:spLocks noGrp="1"/>
          </p:cNvSpPr>
          <p:nvPr>
            <p:ph sz="quarter" idx="24"/>
          </p:nvPr>
        </p:nvSpPr>
        <p:spPr>
          <a:xfrm>
            <a:off x="392223" y="4079024"/>
            <a:ext cx="533400" cy="645375"/>
          </a:xfrm>
        </p:spPr>
        <p:txBody>
          <a:bodyPr/>
          <a:lstStyle>
            <a:lvl1pPr marL="0" indent="0">
              <a:buFontTx/>
              <a:buNone/>
              <a:defRPr sz="800" b="1"/>
            </a:lvl1pPr>
          </a:lstStyle>
          <a:p>
            <a:pPr lvl="0"/>
            <a:r>
              <a:rPr lang="en-US" smtClean="0"/>
              <a:t>Click to edit Master text styles</a:t>
            </a:r>
          </a:p>
        </p:txBody>
      </p:sp>
      <p:sp>
        <p:nvSpPr>
          <p:cNvPr id="34" name="Content Placeholder 29"/>
          <p:cNvSpPr>
            <a:spLocks noGrp="1"/>
          </p:cNvSpPr>
          <p:nvPr>
            <p:ph sz="quarter" idx="25"/>
          </p:nvPr>
        </p:nvSpPr>
        <p:spPr>
          <a:xfrm>
            <a:off x="382181" y="4900978"/>
            <a:ext cx="543442" cy="661621"/>
          </a:xfrm>
        </p:spPr>
        <p:txBody>
          <a:bodyPr/>
          <a:lstStyle>
            <a:lvl1pPr marL="0" indent="0">
              <a:buFontTx/>
              <a:buNone/>
              <a:defRPr sz="800" b="1"/>
            </a:lvl1pPr>
          </a:lstStyle>
          <a:p>
            <a:pPr lvl="0"/>
            <a:r>
              <a:rPr lang="en-US" smtClean="0"/>
              <a:t>Click to edit Master text styles</a:t>
            </a:r>
          </a:p>
        </p:txBody>
      </p:sp>
    </p:spTree>
    <p:extLst>
      <p:ext uri="{BB962C8B-B14F-4D97-AF65-F5344CB8AC3E}">
        <p14:creationId xmlns:p14="http://schemas.microsoft.com/office/powerpoint/2010/main" val="3071027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F96D8-41C4-4472-B9EF-E2D2DCBF5928}" type="datetimeFigureOut">
              <a:rPr lang="en-US" smtClean="0"/>
              <a:t>10/11/2018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EDA3B-7CC4-4CBB-87A2-3561D0DA2650}" type="slidenum">
              <a:rPr lang="en-US" smtClean="0"/>
              <a:t>‹#›</a:t>
            </a:fld>
            <a:endParaRPr lang="en-US"/>
          </a:p>
        </p:txBody>
      </p:sp>
    </p:spTree>
    <p:extLst>
      <p:ext uri="{BB962C8B-B14F-4D97-AF65-F5344CB8AC3E}">
        <p14:creationId xmlns:p14="http://schemas.microsoft.com/office/powerpoint/2010/main" val="896306959"/>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8" r:id="rId3"/>
    <p:sldLayoutId id="2147483650" r:id="rId4"/>
    <p:sldLayoutId id="2147483660" r:id="rId5"/>
    <p:sldLayoutId id="2147483664" r:id="rId6"/>
    <p:sldLayoutId id="2147483661" r:id="rId7"/>
    <p:sldLayoutId id="2147483662" r:id="rId8"/>
    <p:sldLayoutId id="2147483666"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Lst>
  <p:txStyles>
    <p:titleStyle>
      <a:lvl1pPr algn="ctr" defTabSz="914400" rtl="0" eaLnBrk="1" latinLnBrk="0" hangingPunct="1">
        <a:spcBef>
          <a:spcPct val="0"/>
        </a:spcBef>
        <a:buNone/>
        <a:defRPr sz="4400" b="1" kern="1200">
          <a:solidFill>
            <a:schemeClr val="tx1">
              <a:lumMod val="75000"/>
              <a:lumOff val="25000"/>
            </a:schemeClr>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F96D8-41C4-4472-B9EF-E2D2DCBF5928}" type="datetimeFigureOut">
              <a:rPr lang="en-US" smtClean="0">
                <a:solidFill>
                  <a:prstClr val="black">
                    <a:tint val="75000"/>
                  </a:prstClr>
                </a:solidFill>
              </a:rPr>
              <a:pPr/>
              <a:t>10/11/2018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EDA3B-7CC4-4CBB-87A2-3561D0DA26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439152"/>
      </p:ext>
    </p:extLst>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b="1" kern="1200">
          <a:solidFill>
            <a:schemeClr val="tx1">
              <a:lumMod val="75000"/>
              <a:lumOff val="25000"/>
            </a:schemeClr>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F96D8-41C4-4472-B9EF-E2D2DCBF5928}" type="datetimeFigureOut">
              <a:rPr lang="en-US" smtClean="0">
                <a:solidFill>
                  <a:prstClr val="black">
                    <a:tint val="75000"/>
                  </a:prstClr>
                </a:solidFill>
              </a:rPr>
              <a:pPr/>
              <a:t>10/11/2018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EDA3B-7CC4-4CBB-87A2-3561D0DA26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939556"/>
      </p:ext>
    </p:extLst>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b="1" kern="1200">
          <a:solidFill>
            <a:schemeClr val="tx1">
              <a:lumMod val="75000"/>
              <a:lumOff val="25000"/>
            </a:schemeClr>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mailto:okuwoash@adeq.state.ar.us" TargetMode="External"/><Relationship Id="rId2" Type="http://schemas.openxmlformats.org/officeDocument/2006/relationships/hyperlink" Target="mailto:paes@adeq.state.ar.us" TargetMode="External"/><Relationship Id="rId1" Type="http://schemas.openxmlformats.org/officeDocument/2006/relationships/slideLayout" Target="../slideLayouts/slideLayout14.xml"/><Relationship Id="rId5" Type="http://schemas.openxmlformats.org/officeDocument/2006/relationships/hyperlink" Target="mailto:zweifel@adeq.state.ar.us" TargetMode="External"/><Relationship Id="rId4" Type="http://schemas.openxmlformats.org/officeDocument/2006/relationships/hyperlink" Target="mailto:green@adeq.state.ar.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Petroleum Storage Tank Trust Fund</a:t>
            </a:r>
            <a:endParaRPr lang="en-US" sz="3600" dirty="0"/>
          </a:p>
        </p:txBody>
      </p:sp>
      <p:sp>
        <p:nvSpPr>
          <p:cNvPr id="3" name="Subtitle 2"/>
          <p:cNvSpPr>
            <a:spLocks noGrp="1"/>
          </p:cNvSpPr>
          <p:nvPr>
            <p:ph type="subTitle" idx="1"/>
          </p:nvPr>
        </p:nvSpPr>
        <p:spPr>
          <a:xfrm>
            <a:off x="685800" y="3200400"/>
            <a:ext cx="7772400" cy="762000"/>
          </a:xfrm>
        </p:spPr>
        <p:txBody>
          <a:bodyPr>
            <a:normAutofit fontScale="70000" lnSpcReduction="20000"/>
          </a:bodyPr>
          <a:lstStyle/>
          <a:p>
            <a:r>
              <a:rPr lang="en-US" dirty="0"/>
              <a:t> – How </a:t>
            </a:r>
            <a:r>
              <a:rPr lang="en-US" dirty="0" smtClean="0"/>
              <a:t>to Become Eligible – </a:t>
            </a:r>
          </a:p>
          <a:p>
            <a:r>
              <a:rPr lang="en-US" dirty="0"/>
              <a:t>–</a:t>
            </a:r>
            <a:r>
              <a:rPr lang="en-US" dirty="0" smtClean="0"/>
              <a:t> Tips on the Reimbursement </a:t>
            </a:r>
            <a:r>
              <a:rPr lang="en-US" dirty="0"/>
              <a:t>Process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817" y="6019800"/>
            <a:ext cx="6466265" cy="704534"/>
          </a:xfrm>
          <a:prstGeom prst="rect">
            <a:avLst/>
          </a:prstGeom>
        </p:spPr>
      </p:pic>
      <p:sp>
        <p:nvSpPr>
          <p:cNvPr id="4" name="TextBox 3"/>
          <p:cNvSpPr txBox="1"/>
          <p:nvPr/>
        </p:nvSpPr>
        <p:spPr>
          <a:xfrm>
            <a:off x="3048000" y="4190999"/>
            <a:ext cx="3352800" cy="646331"/>
          </a:xfrm>
          <a:prstGeom prst="rect">
            <a:avLst/>
          </a:prstGeom>
          <a:noFill/>
        </p:spPr>
        <p:txBody>
          <a:bodyPr wrap="square" rtlCol="0">
            <a:spAutoFit/>
          </a:bodyPr>
          <a:lstStyle/>
          <a:p>
            <a:r>
              <a:rPr lang="en-US" dirty="0"/>
              <a:t>Office of Land Resources, Assessment &amp; Remediation</a:t>
            </a:r>
          </a:p>
        </p:txBody>
      </p:sp>
    </p:spTree>
    <p:extLst>
      <p:ext uri="{BB962C8B-B14F-4D97-AF65-F5344CB8AC3E}">
        <p14:creationId xmlns:p14="http://schemas.microsoft.com/office/powerpoint/2010/main" val="296783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371600"/>
            <a:ext cx="7696200" cy="2862322"/>
          </a:xfrm>
          <a:prstGeom prst="rect">
            <a:avLst/>
          </a:prstGeom>
          <a:noFill/>
        </p:spPr>
        <p:txBody>
          <a:bodyPr wrap="square" rtlCol="0">
            <a:spAutoFit/>
          </a:bodyPr>
          <a:lstStyle/>
          <a:p>
            <a:pPr algn="ctr"/>
            <a:r>
              <a:rPr lang="en-US" sz="6000" dirty="0" smtClean="0"/>
              <a:t>QUESTIONS?</a:t>
            </a:r>
          </a:p>
          <a:p>
            <a:endParaRPr lang="en-US" sz="6000" dirty="0"/>
          </a:p>
          <a:p>
            <a:pPr algn="ctr"/>
            <a:r>
              <a:rPr lang="en-US" sz="6000" dirty="0" smtClean="0"/>
              <a:t>COMMENTS?</a:t>
            </a:r>
            <a:endParaRPr lang="en-US" sz="6000" dirty="0"/>
          </a:p>
        </p:txBody>
      </p:sp>
    </p:spTree>
    <p:extLst>
      <p:ext uri="{BB962C8B-B14F-4D97-AF65-F5344CB8AC3E}">
        <p14:creationId xmlns:p14="http://schemas.microsoft.com/office/powerpoint/2010/main" val="83819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685800"/>
            <a:ext cx="6553200" cy="5478423"/>
          </a:xfrm>
          <a:prstGeom prst="rect">
            <a:avLst/>
          </a:prstGeom>
          <a:noFill/>
        </p:spPr>
        <p:txBody>
          <a:bodyPr wrap="square" rtlCol="0">
            <a:spAutoFit/>
          </a:bodyPr>
          <a:lstStyle/>
          <a:p>
            <a:pPr algn="ctr"/>
            <a:r>
              <a:rPr lang="en-US" sz="4400" dirty="0" smtClean="0"/>
              <a:t>Contact info:</a:t>
            </a:r>
          </a:p>
          <a:p>
            <a:pPr algn="ctr"/>
            <a:r>
              <a:rPr lang="en-US" b="1" dirty="0" smtClean="0"/>
              <a:t>Wanda Paes, Trust Fund Manager</a:t>
            </a:r>
          </a:p>
          <a:p>
            <a:pPr algn="ctr"/>
            <a:r>
              <a:rPr lang="en-US" b="1" dirty="0" smtClean="0"/>
              <a:t> 501-682-0981</a:t>
            </a:r>
          </a:p>
          <a:p>
            <a:pPr algn="ctr"/>
            <a:r>
              <a:rPr lang="en-US" b="1" dirty="0" smtClean="0">
                <a:hlinkClick r:id="rId2"/>
              </a:rPr>
              <a:t>paes@adeq.state.ar.us</a:t>
            </a:r>
            <a:endParaRPr lang="en-US" b="1" dirty="0" smtClean="0"/>
          </a:p>
          <a:p>
            <a:pPr algn="ctr"/>
            <a:endParaRPr lang="en-US" b="1" dirty="0" smtClean="0"/>
          </a:p>
          <a:p>
            <a:pPr algn="ctr"/>
            <a:r>
              <a:rPr lang="en-US" b="1" dirty="0" smtClean="0"/>
              <a:t>Jacqueline Trotta, Trust Fund</a:t>
            </a:r>
          </a:p>
          <a:p>
            <a:pPr algn="ctr"/>
            <a:r>
              <a:rPr lang="en-US" b="1" dirty="0" smtClean="0"/>
              <a:t> 501-682-0632</a:t>
            </a:r>
          </a:p>
          <a:p>
            <a:pPr algn="ctr"/>
            <a:r>
              <a:rPr lang="en-US" b="1" dirty="0" smtClean="0">
                <a:hlinkClick r:id="rId3"/>
              </a:rPr>
              <a:t>trotta@adeq.state.ar.us</a:t>
            </a:r>
            <a:endParaRPr lang="en-US" b="1" dirty="0" smtClean="0"/>
          </a:p>
          <a:p>
            <a:pPr algn="ctr"/>
            <a:endParaRPr lang="en-US" b="1" dirty="0" smtClean="0"/>
          </a:p>
          <a:p>
            <a:pPr algn="ctr"/>
            <a:r>
              <a:rPr lang="en-US" b="1" dirty="0" smtClean="0"/>
              <a:t>Bridget Green, Trust Fund</a:t>
            </a:r>
          </a:p>
          <a:p>
            <a:pPr algn="ctr"/>
            <a:r>
              <a:rPr lang="en-US" b="1" dirty="0" smtClean="0"/>
              <a:t>501-682-0975</a:t>
            </a:r>
          </a:p>
          <a:p>
            <a:pPr algn="ctr"/>
            <a:r>
              <a:rPr lang="en-US" b="1" dirty="0" smtClean="0">
                <a:hlinkClick r:id="rId4"/>
              </a:rPr>
              <a:t>green@adeq.state.ar.us</a:t>
            </a:r>
            <a:endParaRPr lang="en-US" b="1" dirty="0" smtClean="0"/>
          </a:p>
          <a:p>
            <a:pPr algn="ctr"/>
            <a:endParaRPr lang="en-US" b="1" dirty="0" smtClean="0"/>
          </a:p>
          <a:p>
            <a:pPr algn="ctr"/>
            <a:r>
              <a:rPr lang="en-US" b="1" dirty="0"/>
              <a:t>Jarrod Zweifel, Assessment &amp; Remediation Senior Manager </a:t>
            </a:r>
          </a:p>
          <a:p>
            <a:pPr algn="ctr"/>
            <a:r>
              <a:rPr lang="en-US" b="1" dirty="0"/>
              <a:t>501-682-0990</a:t>
            </a:r>
          </a:p>
          <a:p>
            <a:pPr algn="ctr"/>
            <a:r>
              <a:rPr lang="en-US" b="1" dirty="0">
                <a:hlinkClick r:id="rId5"/>
              </a:rPr>
              <a:t>zweifel@adeq.state.ar.us</a:t>
            </a:r>
            <a:endParaRPr lang="en-US" b="1" dirty="0"/>
          </a:p>
          <a:p>
            <a:pPr algn="ctr"/>
            <a:endParaRPr lang="en-US" b="1" dirty="0" smtClean="0"/>
          </a:p>
        </p:txBody>
      </p:sp>
    </p:spTree>
    <p:extLst>
      <p:ext uri="{BB962C8B-B14F-4D97-AF65-F5344CB8AC3E}">
        <p14:creationId xmlns:p14="http://schemas.microsoft.com/office/powerpoint/2010/main" val="3136318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228600"/>
            <a:ext cx="7315200" cy="1200329"/>
          </a:xfrm>
          <a:prstGeom prst="rect">
            <a:avLst/>
          </a:prstGeom>
          <a:noFill/>
        </p:spPr>
        <p:txBody>
          <a:bodyPr wrap="square" rtlCol="0">
            <a:spAutoFit/>
          </a:bodyPr>
          <a:lstStyle/>
          <a:p>
            <a:pPr algn="ctr"/>
            <a:r>
              <a:rPr lang="en-US" sz="2400" b="1" dirty="0" smtClean="0"/>
              <a:t>REQUIREMENTS FOR TRUST FUND COVERAGE OF AN</a:t>
            </a:r>
          </a:p>
          <a:p>
            <a:pPr algn="ctr"/>
            <a:r>
              <a:rPr lang="en-US" sz="2400" b="1" dirty="0" smtClean="0"/>
              <a:t>ACCIDENTAL RELEASE</a:t>
            </a:r>
          </a:p>
        </p:txBody>
      </p:sp>
      <p:sp>
        <p:nvSpPr>
          <p:cNvPr id="5" name="TextBox 4"/>
          <p:cNvSpPr txBox="1"/>
          <p:nvPr/>
        </p:nvSpPr>
        <p:spPr>
          <a:xfrm>
            <a:off x="1689135" y="1600200"/>
            <a:ext cx="6172200" cy="4247317"/>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t>At the time of the discovery of the release the owner or operator must have registered the tanks and paid the annual tank fees</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smtClean="0"/>
              <a:t>The Department must have been given timely notice of the release as required by federal regulations (within 24 hours)</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smtClean="0"/>
              <a:t>The owner or operator must cooperate fully with the Department in conducting corrective action to address the release</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smtClean="0"/>
              <a:t>The owner or operator must have expended $7,500 in reasonable, allowable, and necessary corrective action costs</a:t>
            </a:r>
            <a:endParaRPr lang="en-US" dirty="0"/>
          </a:p>
        </p:txBody>
      </p:sp>
    </p:spTree>
    <p:extLst>
      <p:ext uri="{BB962C8B-B14F-4D97-AF65-F5344CB8AC3E}">
        <p14:creationId xmlns:p14="http://schemas.microsoft.com/office/powerpoint/2010/main" val="1918825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068" y="533400"/>
            <a:ext cx="8259932" cy="1384995"/>
          </a:xfrm>
          <a:prstGeom prst="rect">
            <a:avLst/>
          </a:prstGeom>
          <a:noFill/>
        </p:spPr>
        <p:txBody>
          <a:bodyPr wrap="square" rtlCol="0">
            <a:spAutoFit/>
          </a:bodyPr>
          <a:lstStyle/>
          <a:p>
            <a:pPr algn="ctr"/>
            <a:r>
              <a:rPr lang="en-US" sz="2800" b="1" dirty="0" smtClean="0"/>
              <a:t>From September 1, 2017 through September 1, 2018, 14 </a:t>
            </a:r>
            <a:r>
              <a:rPr lang="en-US" sz="2800" b="1" dirty="0"/>
              <a:t>c</a:t>
            </a:r>
            <a:r>
              <a:rPr lang="en-US" sz="2800" b="1" dirty="0" smtClean="0"/>
              <a:t>onfirmed releases were reviewed for trust fund eligibility </a:t>
            </a:r>
            <a:endParaRPr lang="en-US" sz="2800" b="1" dirty="0"/>
          </a:p>
        </p:txBody>
      </p:sp>
      <p:sp>
        <p:nvSpPr>
          <p:cNvPr id="5" name="TextBox 4"/>
          <p:cNvSpPr txBox="1"/>
          <p:nvPr/>
        </p:nvSpPr>
        <p:spPr>
          <a:xfrm>
            <a:off x="1032451" y="2514600"/>
            <a:ext cx="7620000" cy="923330"/>
          </a:xfrm>
          <a:prstGeom prst="rect">
            <a:avLst/>
          </a:prstGeom>
          <a:noFill/>
        </p:spPr>
        <p:txBody>
          <a:bodyPr wrap="square" rtlCol="0">
            <a:spAutoFit/>
          </a:bodyPr>
          <a:lstStyle/>
          <a:p>
            <a:pPr marL="457200" indent="-457200">
              <a:buFont typeface="Arial" panose="020B0604020202020204" pitchFamily="34" charset="0"/>
              <a:buChar char="•"/>
            </a:pPr>
            <a:r>
              <a:rPr lang="en-US" sz="5400" dirty="0"/>
              <a:t>0</a:t>
            </a:r>
            <a:r>
              <a:rPr lang="en-US" sz="2800" dirty="0" smtClean="0"/>
              <a:t> WERE DENIED TRUST FUND ELIGIBILITY</a:t>
            </a:r>
            <a:endParaRPr lang="en-US" sz="2800" dirty="0"/>
          </a:p>
        </p:txBody>
      </p:sp>
    </p:spTree>
    <p:extLst>
      <p:ext uri="{BB962C8B-B14F-4D97-AF65-F5344CB8AC3E}">
        <p14:creationId xmlns:p14="http://schemas.microsoft.com/office/powerpoint/2010/main" val="1602699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33400" y="386090"/>
            <a:ext cx="8001000" cy="492443"/>
          </a:xfrm>
          <a:prstGeom prst="rect">
            <a:avLst/>
          </a:prstGeom>
        </p:spPr>
        <p:txBody>
          <a:bodyPr wrap="square">
            <a:spAutoFit/>
          </a:bodyPr>
          <a:lstStyle/>
          <a:p>
            <a:pPr lvl="0"/>
            <a:r>
              <a:rPr lang="en-US" sz="2600" b="1" dirty="0" smtClean="0">
                <a:solidFill>
                  <a:srgbClr val="4B4B4B"/>
                </a:solidFill>
              </a:rPr>
              <a:t>Tips for the Reimbursement Application </a:t>
            </a:r>
            <a:r>
              <a:rPr lang="en-US" sz="2600" b="1" dirty="0">
                <a:solidFill>
                  <a:srgbClr val="4B4B4B"/>
                </a:solidFill>
              </a:rPr>
              <a:t>Process</a:t>
            </a:r>
          </a:p>
        </p:txBody>
      </p:sp>
      <p:sp>
        <p:nvSpPr>
          <p:cNvPr id="11" name="Rectangle 10"/>
          <p:cNvSpPr/>
          <p:nvPr/>
        </p:nvSpPr>
        <p:spPr>
          <a:xfrm>
            <a:off x="585355" y="1066800"/>
            <a:ext cx="3619500" cy="3924151"/>
          </a:xfrm>
          <a:prstGeom prst="rect">
            <a:avLst/>
          </a:prstGeom>
        </p:spPr>
        <p:txBody>
          <a:bodyPr wrap="square">
            <a:spAutoFit/>
          </a:bodyPr>
          <a:lstStyle/>
          <a:p>
            <a:r>
              <a:rPr lang="en-US" sz="2000" b="1" u="sng" dirty="0" smtClean="0"/>
              <a:t>What to Do:</a:t>
            </a:r>
          </a:p>
          <a:p>
            <a:pPr marL="285750" indent="-285750">
              <a:buFont typeface="Wingdings" panose="05000000000000000000" pitchFamily="2" charset="2"/>
              <a:buChar char="q"/>
            </a:pPr>
            <a:r>
              <a:rPr lang="en-US" sz="1700" dirty="0" smtClean="0"/>
              <a:t>Follow Regulation 12, the </a:t>
            </a:r>
            <a:r>
              <a:rPr lang="en-US" sz="1700" dirty="0"/>
              <a:t>Guidelines for Reimbursement of Corrective Action </a:t>
            </a:r>
            <a:r>
              <a:rPr lang="en-US" sz="1700" dirty="0" smtClean="0"/>
              <a:t>Costs, </a:t>
            </a:r>
            <a:r>
              <a:rPr lang="en-US" sz="1700" dirty="0"/>
              <a:t>and the Application </a:t>
            </a:r>
            <a:r>
              <a:rPr lang="en-US" sz="1700" dirty="0" smtClean="0"/>
              <a:t>Instructions</a:t>
            </a:r>
          </a:p>
          <a:p>
            <a:pPr marL="285750" indent="-285750">
              <a:buFont typeface="Wingdings" panose="05000000000000000000" pitchFamily="2" charset="2"/>
              <a:buChar char="q"/>
            </a:pPr>
            <a:r>
              <a:rPr lang="en-US" sz="1700" dirty="0" smtClean="0"/>
              <a:t>Submit applications within a timely manner of when the corrective actions were performed </a:t>
            </a:r>
          </a:p>
          <a:p>
            <a:r>
              <a:rPr lang="en-US" sz="2000" b="1" u="sng" dirty="0"/>
              <a:t>Results:</a:t>
            </a:r>
          </a:p>
          <a:p>
            <a:pPr marL="285750" indent="-285750">
              <a:buFont typeface="Wingdings" panose="05000000000000000000" pitchFamily="2" charset="2"/>
              <a:buChar char="q"/>
            </a:pPr>
            <a:r>
              <a:rPr lang="en-US" sz="1700" dirty="0"/>
              <a:t>A timely reimbursement application review process</a:t>
            </a:r>
          </a:p>
          <a:p>
            <a:pPr marL="285750" indent="-285750">
              <a:buFont typeface="Wingdings" panose="05000000000000000000" pitchFamily="2" charset="2"/>
              <a:buChar char="q"/>
            </a:pPr>
            <a:endParaRPr lang="en-US" sz="1600" b="1" dirty="0"/>
          </a:p>
        </p:txBody>
      </p:sp>
      <p:sp>
        <p:nvSpPr>
          <p:cNvPr id="13" name="TextBox 12"/>
          <p:cNvSpPr txBox="1"/>
          <p:nvPr/>
        </p:nvSpPr>
        <p:spPr>
          <a:xfrm>
            <a:off x="4419600" y="1066800"/>
            <a:ext cx="4038600" cy="4370427"/>
          </a:xfrm>
          <a:prstGeom prst="rect">
            <a:avLst/>
          </a:prstGeom>
          <a:noFill/>
        </p:spPr>
        <p:txBody>
          <a:bodyPr wrap="square" rtlCol="0">
            <a:spAutoFit/>
          </a:bodyPr>
          <a:lstStyle/>
          <a:p>
            <a:r>
              <a:rPr lang="en-US" sz="2000" b="1" u="sng" dirty="0" smtClean="0"/>
              <a:t>What NOT to do:</a:t>
            </a:r>
          </a:p>
          <a:p>
            <a:pPr marL="285750" indent="-285750">
              <a:buFont typeface="Wingdings" panose="05000000000000000000" pitchFamily="2" charset="2"/>
              <a:buChar char="q"/>
            </a:pPr>
            <a:r>
              <a:rPr lang="en-US" sz="1700" dirty="0" smtClean="0"/>
              <a:t>Submit costs that are </a:t>
            </a:r>
            <a:r>
              <a:rPr lang="en-US" sz="1700" u="sng" dirty="0" smtClean="0"/>
              <a:t>NOT</a:t>
            </a:r>
            <a:r>
              <a:rPr lang="en-US" sz="1700" dirty="0" smtClean="0"/>
              <a:t> allowable under Regulation 12 or the Guidelines for Reimbursement</a:t>
            </a:r>
          </a:p>
          <a:p>
            <a:pPr marL="285750" indent="-285750">
              <a:buFont typeface="Wingdings" panose="05000000000000000000" pitchFamily="2" charset="2"/>
              <a:buChar char="q"/>
            </a:pPr>
            <a:r>
              <a:rPr lang="en-US" sz="1700" dirty="0" smtClean="0"/>
              <a:t>Submit an incomplete application</a:t>
            </a:r>
          </a:p>
          <a:p>
            <a:pPr marL="285750" indent="-285750">
              <a:buFont typeface="Wingdings" panose="05000000000000000000" pitchFamily="2" charset="2"/>
              <a:buChar char="q"/>
            </a:pPr>
            <a:r>
              <a:rPr lang="en-US" sz="1700" dirty="0" smtClean="0"/>
              <a:t>Submit an application without proper supporting documentation</a:t>
            </a:r>
          </a:p>
          <a:p>
            <a:r>
              <a:rPr lang="en-US" sz="2000" b="1" u="sng" dirty="0" smtClean="0"/>
              <a:t>Results:</a:t>
            </a:r>
          </a:p>
          <a:p>
            <a:pPr marL="285750" indent="-285750">
              <a:buFont typeface="Wingdings" panose="05000000000000000000" pitchFamily="2" charset="2"/>
              <a:buChar char="q"/>
            </a:pPr>
            <a:r>
              <a:rPr lang="en-US" sz="1700" dirty="0" smtClean="0"/>
              <a:t>Will require additional time for the review process</a:t>
            </a:r>
            <a:endParaRPr lang="en-US" sz="1700" dirty="0"/>
          </a:p>
          <a:p>
            <a:pPr marL="285750" indent="-285750">
              <a:buFont typeface="Wingdings" panose="05000000000000000000" pitchFamily="2" charset="2"/>
              <a:buChar char="q"/>
            </a:pPr>
            <a:r>
              <a:rPr lang="en-US" sz="1700" dirty="0" smtClean="0"/>
              <a:t>The application may be submitted for an ADEQ legal review-which will result in further delay in the review process</a:t>
            </a:r>
            <a:endParaRPr lang="en-US" sz="1700" dirty="0"/>
          </a:p>
        </p:txBody>
      </p:sp>
    </p:spTree>
    <p:extLst>
      <p:ext uri="{BB962C8B-B14F-4D97-AF65-F5344CB8AC3E}">
        <p14:creationId xmlns:p14="http://schemas.microsoft.com/office/powerpoint/2010/main" val="325750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uiExpan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04800"/>
            <a:ext cx="7772400" cy="830997"/>
          </a:xfrm>
          <a:prstGeom prst="rect">
            <a:avLst/>
          </a:prstGeom>
          <a:noFill/>
        </p:spPr>
        <p:txBody>
          <a:bodyPr wrap="square" rtlCol="0">
            <a:spAutoFit/>
          </a:bodyPr>
          <a:lstStyle/>
          <a:p>
            <a:pPr algn="ctr"/>
            <a:r>
              <a:rPr lang="en-US" sz="2400" b="1" dirty="0" smtClean="0"/>
              <a:t>Common Unallowable Costs that Result in Additional Processing Time</a:t>
            </a:r>
            <a:endParaRPr lang="en-US" sz="2400" b="1" dirty="0"/>
          </a:p>
        </p:txBody>
      </p:sp>
      <p:sp>
        <p:nvSpPr>
          <p:cNvPr id="4" name="TextBox 3"/>
          <p:cNvSpPr txBox="1"/>
          <p:nvPr/>
        </p:nvSpPr>
        <p:spPr>
          <a:xfrm>
            <a:off x="914400" y="1295400"/>
            <a:ext cx="7848600" cy="4185761"/>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t>Cost for repairs to the petroleum storage tank system or piping</a:t>
            </a:r>
          </a:p>
          <a:p>
            <a:pPr marL="285750" indent="-285750">
              <a:buFont typeface="Wingdings" panose="05000000000000000000" pitchFamily="2" charset="2"/>
              <a:buChar char="q"/>
            </a:pPr>
            <a:r>
              <a:rPr lang="en-US" dirty="0" smtClean="0"/>
              <a:t>Loss of fuel</a:t>
            </a:r>
          </a:p>
          <a:p>
            <a:pPr marL="285750" indent="-285750">
              <a:buFont typeface="Wingdings" panose="05000000000000000000" pitchFamily="2" charset="2"/>
              <a:buChar char="q"/>
            </a:pPr>
            <a:r>
              <a:rPr lang="en-US" dirty="0" smtClean="0"/>
              <a:t>Cost of testing the petroleum storage tank system that was not requested by ADEQ</a:t>
            </a:r>
          </a:p>
          <a:p>
            <a:pPr marL="285750" indent="-285750">
              <a:buFont typeface="Wingdings" panose="05000000000000000000" pitchFamily="2" charset="2"/>
              <a:buChar char="q"/>
            </a:pPr>
            <a:r>
              <a:rPr lang="en-US" dirty="0" smtClean="0"/>
              <a:t>Mileage costs that are not based on actual miles traveled</a:t>
            </a:r>
          </a:p>
          <a:p>
            <a:pPr marL="285750" indent="-285750">
              <a:buFont typeface="Wingdings" panose="05000000000000000000" pitchFamily="2" charset="2"/>
              <a:buChar char="q"/>
            </a:pPr>
            <a:r>
              <a:rPr lang="en-US" dirty="0" smtClean="0"/>
              <a:t>Consultant-owned equipment costs that are not pre-approved</a:t>
            </a:r>
          </a:p>
          <a:p>
            <a:pPr marL="285750" indent="-285750">
              <a:buFont typeface="Wingdings" panose="05000000000000000000" pitchFamily="2" charset="2"/>
              <a:buChar char="q"/>
            </a:pPr>
            <a:r>
              <a:rPr lang="en-US" dirty="0" smtClean="0"/>
              <a:t>Tools of the trade</a:t>
            </a:r>
          </a:p>
          <a:p>
            <a:pPr marL="285750" indent="-285750">
              <a:buFont typeface="Wingdings" panose="05000000000000000000" pitchFamily="2" charset="2"/>
              <a:buChar char="q"/>
            </a:pPr>
            <a:r>
              <a:rPr lang="en-US" dirty="0" smtClean="0"/>
              <a:t>Disposal of contaminated media without proper waste manifests</a:t>
            </a:r>
          </a:p>
          <a:p>
            <a:pPr marL="285750" indent="-285750">
              <a:buFont typeface="Wingdings" panose="05000000000000000000" pitchFamily="2" charset="2"/>
              <a:buChar char="q"/>
            </a:pPr>
            <a:r>
              <a:rPr lang="en-US" dirty="0" smtClean="0"/>
              <a:t>Late fees</a:t>
            </a:r>
          </a:p>
          <a:p>
            <a:pPr marL="285750" indent="-285750">
              <a:buFont typeface="Wingdings" panose="05000000000000000000" pitchFamily="2" charset="2"/>
              <a:buChar char="q"/>
            </a:pPr>
            <a:r>
              <a:rPr lang="en-US" dirty="0" smtClean="0"/>
              <a:t>Reimbursement application preparation costs already included in the allowed flat application charge </a:t>
            </a:r>
          </a:p>
          <a:p>
            <a:pPr marL="285750" indent="-285750">
              <a:buFont typeface="Wingdings" panose="05000000000000000000" pitchFamily="2" charset="2"/>
              <a:buChar char="q"/>
            </a:pPr>
            <a:r>
              <a:rPr lang="en-US" dirty="0" smtClean="0"/>
              <a:t>Personal protection equipment</a:t>
            </a:r>
          </a:p>
          <a:p>
            <a:pPr marL="285750" indent="-285750">
              <a:buFont typeface="Wingdings" panose="05000000000000000000" pitchFamily="2" charset="2"/>
              <a:buChar char="q"/>
            </a:pPr>
            <a:endParaRPr lang="en-US" sz="1600" dirty="0" smtClean="0"/>
          </a:p>
          <a:p>
            <a:pPr marL="285750" indent="-285750">
              <a:buFont typeface="Wingdings" panose="05000000000000000000" pitchFamily="2" charset="2"/>
              <a:buChar char="q"/>
            </a:pPr>
            <a:endParaRPr lang="en-US" sz="1600" dirty="0" smtClean="0"/>
          </a:p>
          <a:p>
            <a:pPr marL="285750" indent="-285750">
              <a:buFont typeface="Wingdings" panose="05000000000000000000" pitchFamily="2" charset="2"/>
              <a:buChar char="q"/>
            </a:pPr>
            <a:endParaRPr lang="en-US" dirty="0"/>
          </a:p>
        </p:txBody>
      </p:sp>
    </p:spTree>
    <p:extLst>
      <p:ext uri="{BB962C8B-B14F-4D97-AF65-F5344CB8AC3E}">
        <p14:creationId xmlns:p14="http://schemas.microsoft.com/office/powerpoint/2010/main" val="2597907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377115"/>
            <a:ext cx="6200736" cy="523220"/>
          </a:xfrm>
          <a:prstGeom prst="rect">
            <a:avLst/>
          </a:prstGeom>
          <a:noFill/>
        </p:spPr>
        <p:txBody>
          <a:bodyPr wrap="none" rtlCol="0">
            <a:spAutoFit/>
          </a:bodyPr>
          <a:lstStyle/>
          <a:p>
            <a:pPr algn="ctr"/>
            <a:r>
              <a:rPr lang="en-US" sz="2800" b="1" dirty="0" smtClean="0"/>
              <a:t>Reimbursement Documents Online</a:t>
            </a:r>
          </a:p>
        </p:txBody>
      </p:sp>
      <p:sp>
        <p:nvSpPr>
          <p:cNvPr id="6" name="TextBox 5"/>
          <p:cNvSpPr txBox="1"/>
          <p:nvPr/>
        </p:nvSpPr>
        <p:spPr>
          <a:xfrm>
            <a:off x="304800" y="1981200"/>
            <a:ext cx="3124200" cy="2000548"/>
          </a:xfrm>
          <a:prstGeom prst="rect">
            <a:avLst/>
          </a:prstGeom>
          <a:noFill/>
        </p:spPr>
        <p:txBody>
          <a:bodyPr wrap="square" rtlCol="0">
            <a:spAutoFit/>
          </a:bodyPr>
          <a:lstStyle/>
          <a:p>
            <a:r>
              <a:rPr lang="en-US" sz="2400" dirty="0" smtClean="0"/>
              <a:t>Guidelines and Instructions can be found on the ADEQ webpage: </a:t>
            </a:r>
            <a:r>
              <a:rPr lang="en-US" sz="1400" dirty="0" smtClean="0"/>
              <a:t>https</a:t>
            </a:r>
            <a:r>
              <a:rPr lang="en-US" sz="1400" dirty="0"/>
              <a:t>://www.adeq.state.ar.us/rst/programs/trustfund</a:t>
            </a:r>
            <a:r>
              <a:rPr lang="en-US" sz="1400" dirty="0" smtClean="0"/>
              <a:t>/</a:t>
            </a:r>
            <a:endParaRPr lang="en-US" sz="1400" b="1" dirty="0"/>
          </a:p>
        </p:txBody>
      </p:sp>
      <p:pic>
        <p:nvPicPr>
          <p:cNvPr id="205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5929" t="7272" r="29514" b="-3639"/>
          <a:stretch/>
        </p:blipFill>
        <p:spPr bwMode="auto">
          <a:xfrm>
            <a:off x="3840480" y="914400"/>
            <a:ext cx="4663440" cy="484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eft Arrow 6"/>
          <p:cNvSpPr/>
          <p:nvPr/>
        </p:nvSpPr>
        <p:spPr>
          <a:xfrm>
            <a:off x="8161020" y="4939145"/>
            <a:ext cx="685800" cy="15240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6934200" y="5417127"/>
            <a:ext cx="685800" cy="15240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12240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2391" y="381000"/>
            <a:ext cx="7696200" cy="954107"/>
          </a:xfrm>
          <a:prstGeom prst="rect">
            <a:avLst/>
          </a:prstGeom>
          <a:noFill/>
        </p:spPr>
        <p:txBody>
          <a:bodyPr wrap="square" rtlCol="0">
            <a:spAutoFit/>
          </a:bodyPr>
          <a:lstStyle/>
          <a:p>
            <a:pPr algn="ctr"/>
            <a:r>
              <a:rPr lang="en-US" sz="2800" b="1" dirty="0" smtClean="0"/>
              <a:t>Reimbursement Application Review Process</a:t>
            </a:r>
            <a:endParaRPr lang="en-US" sz="2800" b="1" dirty="0"/>
          </a:p>
        </p:txBody>
      </p:sp>
      <p:sp>
        <p:nvSpPr>
          <p:cNvPr id="3" name="TextBox 2"/>
          <p:cNvSpPr txBox="1"/>
          <p:nvPr/>
        </p:nvSpPr>
        <p:spPr>
          <a:xfrm>
            <a:off x="843393" y="1447800"/>
            <a:ext cx="7554191" cy="4247317"/>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t>Each application undergoes two types of reviews :</a:t>
            </a:r>
          </a:p>
          <a:p>
            <a:endParaRPr lang="en-US" dirty="0" smtClean="0"/>
          </a:p>
          <a:p>
            <a:pPr marL="285750" indent="-285750">
              <a:buFont typeface="Arial" panose="020B0604020202020204" pitchFamily="34" charset="0"/>
              <a:buChar char="•"/>
            </a:pPr>
            <a:r>
              <a:rPr lang="en-US" u="sng" dirty="0" smtClean="0"/>
              <a:t>Technical Review </a:t>
            </a:r>
            <a:r>
              <a:rPr lang="en-US" dirty="0" smtClean="0"/>
              <a:t>- the applications are reviewed by the remediation </a:t>
            </a:r>
            <a:r>
              <a:rPr lang="en-US" dirty="0"/>
              <a:t>c</a:t>
            </a:r>
            <a:r>
              <a:rPr lang="en-US" dirty="0" smtClean="0"/>
              <a:t>ase </a:t>
            </a:r>
            <a:r>
              <a:rPr lang="en-US" dirty="0"/>
              <a:t>m</a:t>
            </a:r>
            <a:r>
              <a:rPr lang="en-US" dirty="0" smtClean="0"/>
              <a:t>anagers to ensure the amounts requested are for work that has been pre-approved in work plans, documented and reported to ADEQ</a:t>
            </a:r>
          </a:p>
          <a:p>
            <a:pPr marL="285750" indent="-285750">
              <a:buFont typeface="Arial" panose="020B0604020202020204" pitchFamily="34" charset="0"/>
              <a:buChar char="•"/>
            </a:pPr>
            <a:r>
              <a:rPr lang="en-US" u="sng" dirty="0" smtClean="0"/>
              <a:t>Financial Review </a:t>
            </a:r>
            <a:r>
              <a:rPr lang="en-US" dirty="0" smtClean="0"/>
              <a:t>-  each application is financially reviewed by the Petroleum Storage Tank Trust Fund staff to ensure that the costs are reasonable, allowable and necessary; supporting documentation for the expenses are verified</a:t>
            </a:r>
          </a:p>
          <a:p>
            <a:pPr marL="285750" indent="-285750">
              <a:buFont typeface="Wingdings" panose="05000000000000000000" pitchFamily="2" charset="2"/>
              <a:buChar char="q"/>
            </a:pPr>
            <a:r>
              <a:rPr lang="en-US" dirty="0" smtClean="0"/>
              <a:t>ADEQ staff then sends each application for review to the Petroleum Storage Tank Trust Fund Advisory Committee</a:t>
            </a:r>
          </a:p>
          <a:p>
            <a:pPr marL="285750" indent="-285750">
              <a:buFont typeface="Wingdings" panose="05000000000000000000" pitchFamily="2" charset="2"/>
              <a:buChar char="q"/>
            </a:pPr>
            <a:r>
              <a:rPr lang="en-US" dirty="0" smtClean="0"/>
              <a:t>ADEQ staff, owners or consultants, and Advisory Committee members meet once a month as needed to review and make an approval decision for each application</a:t>
            </a:r>
          </a:p>
        </p:txBody>
      </p:sp>
    </p:spTree>
    <p:extLst>
      <p:ext uri="{BB962C8B-B14F-4D97-AF65-F5344CB8AC3E}">
        <p14:creationId xmlns:p14="http://schemas.microsoft.com/office/powerpoint/2010/main" val="3964293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2391" y="381000"/>
            <a:ext cx="7696200" cy="954107"/>
          </a:xfrm>
          <a:prstGeom prst="rect">
            <a:avLst/>
          </a:prstGeom>
          <a:noFill/>
        </p:spPr>
        <p:txBody>
          <a:bodyPr wrap="square" rtlCol="0">
            <a:spAutoFit/>
          </a:bodyPr>
          <a:lstStyle/>
          <a:p>
            <a:pPr algn="ctr"/>
            <a:r>
              <a:rPr lang="en-US" sz="2800" b="1" dirty="0" smtClean="0"/>
              <a:t>Reimbursement Application Review Process</a:t>
            </a:r>
            <a:endParaRPr lang="en-US" sz="2800" b="1" dirty="0"/>
          </a:p>
        </p:txBody>
      </p:sp>
      <p:sp>
        <p:nvSpPr>
          <p:cNvPr id="3" name="TextBox 2"/>
          <p:cNvSpPr txBox="1"/>
          <p:nvPr/>
        </p:nvSpPr>
        <p:spPr>
          <a:xfrm>
            <a:off x="810491" y="1676400"/>
            <a:ext cx="7843405" cy="3970318"/>
          </a:xfrm>
          <a:prstGeom prst="rect">
            <a:avLst/>
          </a:prstGeom>
          <a:noFill/>
        </p:spPr>
        <p:txBody>
          <a:bodyPr wrap="square" rtlCol="0">
            <a:spAutoFit/>
          </a:bodyPr>
          <a:lstStyle/>
          <a:p>
            <a:pPr marL="285750" indent="-285750">
              <a:buFont typeface="Wingdings" panose="05000000000000000000" pitchFamily="2" charset="2"/>
              <a:buChar char="q"/>
            </a:pPr>
            <a:r>
              <a:rPr lang="en-US" sz="2000" dirty="0"/>
              <a:t>ADEQ’s review time </a:t>
            </a:r>
            <a:r>
              <a:rPr lang="en-US" sz="2000" dirty="0" smtClean="0"/>
              <a:t>goal, from when a </a:t>
            </a:r>
            <a:r>
              <a:rPr lang="en-US" sz="2000" b="1" u="sng" dirty="0" smtClean="0"/>
              <a:t>complete</a:t>
            </a:r>
            <a:r>
              <a:rPr lang="en-US" sz="2000" dirty="0" smtClean="0"/>
              <a:t> application is received, until the date of the monthly Advisory Committee meeting is 45 days. </a:t>
            </a:r>
          </a:p>
          <a:p>
            <a:pPr marL="742950" lvl="1" indent="-285750">
              <a:buFont typeface="Arial" panose="020B0604020202020204" pitchFamily="34" charset="0"/>
              <a:buChar char="•"/>
            </a:pPr>
            <a:r>
              <a:rPr lang="en-US" dirty="0" smtClean="0"/>
              <a:t>This includes any communication and response time needed from ADEQ to responsible party or their consultant</a:t>
            </a:r>
            <a:r>
              <a:rPr lang="en-US" dirty="0" smtClean="0">
                <a:solidFill>
                  <a:srgbClr val="FF0000"/>
                </a:solidFill>
              </a:rPr>
              <a:t> </a:t>
            </a:r>
            <a:r>
              <a:rPr lang="en-US" dirty="0" smtClean="0"/>
              <a:t>due to minor review questions or changes</a:t>
            </a:r>
          </a:p>
          <a:p>
            <a:pPr marL="742950" lvl="1" indent="-285750">
              <a:buFont typeface="Arial" panose="020B0604020202020204" pitchFamily="34" charset="0"/>
              <a:buChar char="•"/>
            </a:pPr>
            <a:r>
              <a:rPr lang="en-US" dirty="0" smtClean="0"/>
              <a:t>Any major issues can cause a delay</a:t>
            </a:r>
          </a:p>
          <a:p>
            <a:pPr marL="285750" indent="-285750">
              <a:buFont typeface="Wingdings" panose="05000000000000000000" pitchFamily="2" charset="2"/>
              <a:buChar char="q"/>
            </a:pPr>
            <a:r>
              <a:rPr lang="en-US" sz="2000" dirty="0" smtClean="0"/>
              <a:t>From January 1, 2018 through August 31, 2018, the median number of days from receipt at ADEQ to the day of the Advisory Committee meeting was 49 days.  This is for all applications, ones that were complete, those that were not complete, and ones that had questionable charges that required further review.</a:t>
            </a:r>
          </a:p>
        </p:txBody>
      </p:sp>
    </p:spTree>
    <p:extLst>
      <p:ext uri="{BB962C8B-B14F-4D97-AF65-F5344CB8AC3E}">
        <p14:creationId xmlns:p14="http://schemas.microsoft.com/office/powerpoint/2010/main" val="989114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1295400"/>
            <a:ext cx="7467600" cy="3139321"/>
          </a:xfrm>
          <a:prstGeom prst="rect">
            <a:avLst/>
          </a:prstGeom>
          <a:noFill/>
        </p:spPr>
        <p:txBody>
          <a:bodyPr wrap="square" rtlCol="0">
            <a:spAutoFit/>
          </a:bodyPr>
          <a:lstStyle/>
          <a:p>
            <a:r>
              <a:rPr lang="en-US" sz="2000" dirty="0" smtClean="0"/>
              <a:t>ADEQ is committed to reviewing, processing, and reimbursing costs to responsible parties as quickly as possible and following the available guidelines will make this possible.</a:t>
            </a:r>
          </a:p>
          <a:p>
            <a:endParaRPr lang="en-US" dirty="0"/>
          </a:p>
          <a:p>
            <a:r>
              <a:rPr lang="en-US" sz="2000" dirty="0" smtClean="0"/>
              <a:t>ADEQ believes the Trust Fund should be available to everyone, but we need your help </a:t>
            </a:r>
            <a:r>
              <a:rPr lang="en-US" sz="2000" dirty="0"/>
              <a:t>t</a:t>
            </a:r>
            <a:r>
              <a:rPr lang="en-US" sz="2000" dirty="0" smtClean="0"/>
              <a:t>o accomplish this. You must register your tanks, pay the annual tank fees, report a release within 24 hours, and cooperate with the Department in corrective action.</a:t>
            </a:r>
            <a:endParaRPr lang="en-US" sz="2000" b="1" dirty="0"/>
          </a:p>
        </p:txBody>
      </p:sp>
      <p:sp>
        <p:nvSpPr>
          <p:cNvPr id="6" name="TextBox 5"/>
          <p:cNvSpPr txBox="1"/>
          <p:nvPr/>
        </p:nvSpPr>
        <p:spPr>
          <a:xfrm>
            <a:off x="990600" y="304800"/>
            <a:ext cx="7467600" cy="646331"/>
          </a:xfrm>
          <a:prstGeom prst="rect">
            <a:avLst/>
          </a:prstGeom>
          <a:noFill/>
        </p:spPr>
        <p:txBody>
          <a:bodyPr wrap="square" rtlCol="0">
            <a:spAutoFit/>
          </a:bodyPr>
          <a:lstStyle/>
          <a:p>
            <a:pPr algn="ctr"/>
            <a:r>
              <a:rPr lang="en-US" sz="3600" b="1" dirty="0" smtClean="0"/>
              <a:t>In Conclusion</a:t>
            </a:r>
            <a:endParaRPr lang="en-US" sz="3600" b="1" dirty="0"/>
          </a:p>
        </p:txBody>
      </p:sp>
    </p:spTree>
    <p:extLst>
      <p:ext uri="{BB962C8B-B14F-4D97-AF65-F5344CB8AC3E}">
        <p14:creationId xmlns:p14="http://schemas.microsoft.com/office/powerpoint/2010/main" val="1233372660"/>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AOMA">
  <a:themeElements>
    <a:clrScheme name="ADEQ Color Scheme">
      <a:dk1>
        <a:srgbClr val="4B4B4B"/>
      </a:dk1>
      <a:lt1>
        <a:srgbClr val="FFFFFF"/>
      </a:lt1>
      <a:dk2>
        <a:srgbClr val="04C3C8"/>
      </a:dk2>
      <a:lt2>
        <a:srgbClr val="92D050"/>
      </a:lt2>
      <a:accent1>
        <a:srgbClr val="595959"/>
      </a:accent1>
      <a:accent2>
        <a:srgbClr val="04B8BC"/>
      </a:accent2>
      <a:accent3>
        <a:srgbClr val="000000"/>
      </a:accent3>
      <a:accent4>
        <a:srgbClr val="8064A2"/>
      </a:accent4>
      <a:accent5>
        <a:srgbClr val="4BACC6"/>
      </a:accent5>
      <a:accent6>
        <a:srgbClr val="F79646"/>
      </a:accent6>
      <a:hlink>
        <a:srgbClr val="0000FF"/>
      </a:hlink>
      <a:folHlink>
        <a:srgbClr val="800080"/>
      </a:folHlink>
    </a:clrScheme>
    <a:fontScheme name="ADEQ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PowerPoint..AOMA</Template>
  <TotalTime>625</TotalTime>
  <Words>715</Words>
  <Application>Microsoft Office PowerPoint</Application>
  <PresentationFormat>On-screen Show (4:3)</PresentationFormat>
  <Paragraphs>77</Paragraphs>
  <Slides>11</Slides>
  <Notes>0</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PowerPoint..AOMA</vt:lpstr>
      <vt:lpstr>2_Office Theme</vt:lpstr>
      <vt:lpstr>1_Office Theme</vt:lpstr>
      <vt:lpstr>Petroleum Storage Tank Trust Fund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Arkansas Department of Environmental Quality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Secret to Trust Fund Eligibility</dc:title>
  <dc:creator>Okuwoash, Ometra</dc:creator>
  <cp:lastModifiedBy>Trotta, Jacqueline</cp:lastModifiedBy>
  <cp:revision>47</cp:revision>
  <dcterms:created xsi:type="dcterms:W3CDTF">2017-08-17T21:15:37Z</dcterms:created>
  <dcterms:modified xsi:type="dcterms:W3CDTF">2018-10-11T21:32:31Z</dcterms:modified>
</cp:coreProperties>
</file>